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25"/>
  </p:notesMasterIdLst>
  <p:sldIdLst>
    <p:sldId id="256" r:id="rId3"/>
    <p:sldId id="276" r:id="rId4"/>
    <p:sldId id="310" r:id="rId5"/>
    <p:sldId id="295" r:id="rId6"/>
    <p:sldId id="298" r:id="rId7"/>
    <p:sldId id="289" r:id="rId8"/>
    <p:sldId id="311" r:id="rId9"/>
    <p:sldId id="304" r:id="rId10"/>
    <p:sldId id="312" r:id="rId11"/>
    <p:sldId id="315" r:id="rId12"/>
    <p:sldId id="318" r:id="rId13"/>
    <p:sldId id="319" r:id="rId14"/>
    <p:sldId id="320" r:id="rId15"/>
    <p:sldId id="313" r:id="rId16"/>
    <p:sldId id="309" r:id="rId17"/>
    <p:sldId id="317" r:id="rId18"/>
    <p:sldId id="316" r:id="rId19"/>
    <p:sldId id="314" r:id="rId20"/>
    <p:sldId id="292" r:id="rId21"/>
    <p:sldId id="294" r:id="rId22"/>
    <p:sldId id="293"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199"/>
    <a:srgbClr val="FDA9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337" autoAdjust="0"/>
  </p:normalViewPr>
  <p:slideViewPr>
    <p:cSldViewPr snapToGrid="0">
      <p:cViewPr varScale="1">
        <p:scale>
          <a:sx n="58" d="100"/>
          <a:sy n="58" d="100"/>
        </p:scale>
        <p:origin x="988" y="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FCDB2-B1BB-4639-B9E6-DCAF50F832E3}" type="datetimeFigureOut">
              <a:rPr lang="en-IN" smtClean="0"/>
              <a:pPr/>
              <a:t>20-06-2022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9CB94-56C8-4E50-B791-AF5FC8A106F4}" type="slidenum">
              <a:rPr lang="en-IN" smtClean="0"/>
              <a:pPr/>
              <a:t>‹#›</a:t>
            </a:fld>
            <a:endParaRPr lang="en-IN"/>
          </a:p>
        </p:txBody>
      </p:sp>
    </p:spTree>
    <p:extLst>
      <p:ext uri="{BB962C8B-B14F-4D97-AF65-F5344CB8AC3E}">
        <p14:creationId xmlns:p14="http://schemas.microsoft.com/office/powerpoint/2010/main" val="2529969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62C0-539F-4227-B0C4-3E82589226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41AA1B5-7BDA-4B79-9193-0E5034422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8" name="Picture 7" descr="A picture containing drawing&#10;&#10;Description automatically generated">
            <a:extLst>
              <a:ext uri="{FF2B5EF4-FFF2-40B4-BE49-F238E27FC236}">
                <a16:creationId xmlns:a16="http://schemas.microsoft.com/office/drawing/2014/main" id="{3D7CD6C0-7C5B-4926-9575-301139A5215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1" y="0"/>
            <a:ext cx="12192001" cy="6857999"/>
          </a:xfrm>
          <a:prstGeom prst="rect">
            <a:avLst/>
          </a:prstGeom>
        </p:spPr>
      </p:pic>
      <p:sp>
        <p:nvSpPr>
          <p:cNvPr id="9" name="Date Placeholder 8">
            <a:extLst>
              <a:ext uri="{FF2B5EF4-FFF2-40B4-BE49-F238E27FC236}">
                <a16:creationId xmlns:a16="http://schemas.microsoft.com/office/drawing/2014/main" id="{285D42CE-8321-474C-974D-5B68A90D1120}"/>
              </a:ext>
            </a:extLst>
          </p:cNvPr>
          <p:cNvSpPr>
            <a:spLocks noGrp="1"/>
          </p:cNvSpPr>
          <p:nvPr>
            <p:ph type="dt" sz="half" idx="10"/>
          </p:nvPr>
        </p:nvSpPr>
        <p:spPr>
          <a:xfrm>
            <a:off x="838200" y="6356350"/>
            <a:ext cx="949036" cy="365125"/>
          </a:xfrm>
        </p:spPr>
        <p:txBody>
          <a:bodyPr/>
          <a:lstStyle/>
          <a:p>
            <a:fld id="{CEC129C5-AEAB-4D54-ADE4-7976C511E497}" type="datetime1">
              <a:rPr lang="en-IN" smtClean="0"/>
              <a:pPr/>
              <a:t>20-06-2022</a:t>
            </a:fld>
            <a:endParaRPr lang="en-IN" dirty="0"/>
          </a:p>
        </p:txBody>
      </p:sp>
      <p:sp>
        <p:nvSpPr>
          <p:cNvPr id="10" name="Footer Placeholder 9">
            <a:extLst>
              <a:ext uri="{FF2B5EF4-FFF2-40B4-BE49-F238E27FC236}">
                <a16:creationId xmlns:a16="http://schemas.microsoft.com/office/drawing/2014/main" id="{3D983015-6388-4E20-AD6F-7E66AB9F2931}"/>
              </a:ext>
            </a:extLst>
          </p:cNvPr>
          <p:cNvSpPr>
            <a:spLocks noGrp="1"/>
          </p:cNvSpPr>
          <p:nvPr>
            <p:ph type="ftr" sz="quarter" idx="11"/>
          </p:nvPr>
        </p:nvSpPr>
        <p:spPr>
          <a:xfrm>
            <a:off x="2625437" y="6356350"/>
            <a:ext cx="5527963" cy="365125"/>
          </a:xfrm>
        </p:spPr>
        <p:txBody>
          <a:bodyPr/>
          <a:lstStyle/>
          <a:p>
            <a:r>
              <a:rPr lang="en-US"/>
              <a:t>PROJECT PHASE -I  ZEROTH REVIEW                                                                                       Department of ECE, KGiSL Institute of Technology, Coimbatore </a:t>
            </a:r>
            <a:endParaRPr lang="en-IN" dirty="0"/>
          </a:p>
        </p:txBody>
      </p:sp>
      <p:sp>
        <p:nvSpPr>
          <p:cNvPr id="11" name="Slide Number Placeholder 10">
            <a:extLst>
              <a:ext uri="{FF2B5EF4-FFF2-40B4-BE49-F238E27FC236}">
                <a16:creationId xmlns:a16="http://schemas.microsoft.com/office/drawing/2014/main" id="{B9704F2A-0C81-4C00-9097-242A7B17E810}"/>
              </a:ext>
            </a:extLst>
          </p:cNvPr>
          <p:cNvSpPr>
            <a:spLocks noGrp="1"/>
          </p:cNvSpPr>
          <p:nvPr>
            <p:ph type="sldNum" sz="quarter" idx="12"/>
          </p:nvPr>
        </p:nvSpPr>
        <p:spPr>
          <a:xfrm>
            <a:off x="10668000" y="6356350"/>
            <a:ext cx="685800" cy="365125"/>
          </a:xfrm>
        </p:spPr>
        <p:txBody>
          <a:bodyPr/>
          <a:lstStyle/>
          <a:p>
            <a:fld id="{370E2DBF-622E-4774-BABA-0B90A0613018}" type="slidenum">
              <a:rPr lang="en-IN" smtClean="0"/>
              <a:pPr/>
              <a:t>‹#›</a:t>
            </a:fld>
            <a:endParaRPr lang="en-IN" dirty="0"/>
          </a:p>
        </p:txBody>
      </p:sp>
    </p:spTree>
    <p:extLst>
      <p:ext uri="{BB962C8B-B14F-4D97-AF65-F5344CB8AC3E}">
        <p14:creationId xmlns:p14="http://schemas.microsoft.com/office/powerpoint/2010/main" val="2460040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57A2-3BC7-4C9E-AB05-723723E0AF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945AC7-6DD4-4DD9-B09C-A0B81B502F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F51051-B65F-4C5D-922C-DD8A92A77D43}"/>
              </a:ext>
            </a:extLst>
          </p:cNvPr>
          <p:cNvSpPr>
            <a:spLocks noGrp="1"/>
          </p:cNvSpPr>
          <p:nvPr>
            <p:ph type="dt" sz="half" idx="10"/>
          </p:nvPr>
        </p:nvSpPr>
        <p:spPr/>
        <p:txBody>
          <a:bodyPr/>
          <a:lstStyle/>
          <a:p>
            <a:fld id="{126287CE-EE0A-4FEE-A1BD-D63960455569}" type="datetime1">
              <a:rPr lang="en-IN" smtClean="0"/>
              <a:pPr/>
              <a:t>20-06-2022</a:t>
            </a:fld>
            <a:endParaRPr lang="en-IN"/>
          </a:p>
        </p:txBody>
      </p:sp>
      <p:sp>
        <p:nvSpPr>
          <p:cNvPr id="5" name="Footer Placeholder 4">
            <a:extLst>
              <a:ext uri="{FF2B5EF4-FFF2-40B4-BE49-F238E27FC236}">
                <a16:creationId xmlns:a16="http://schemas.microsoft.com/office/drawing/2014/main" id="{9E4DE548-341C-4721-B512-7D5D1C20A6D3}"/>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6" name="Slide Number Placeholder 5">
            <a:extLst>
              <a:ext uri="{FF2B5EF4-FFF2-40B4-BE49-F238E27FC236}">
                <a16:creationId xmlns:a16="http://schemas.microsoft.com/office/drawing/2014/main" id="{B99B5F0A-4EB3-43B6-ABE7-63A3DCE961A4}"/>
              </a:ext>
            </a:extLst>
          </p:cNvPr>
          <p:cNvSpPr>
            <a:spLocks noGrp="1"/>
          </p:cNvSpPr>
          <p:nvPr>
            <p:ph type="sldNum" sz="quarter" idx="12"/>
          </p:nvPr>
        </p:nvSpPr>
        <p:spPr/>
        <p:txBody>
          <a:bodyPr/>
          <a:lstStyle/>
          <a:p>
            <a:fld id="{370E2DBF-622E-4774-BABA-0B90A0613018}" type="slidenum">
              <a:rPr lang="en-IN" smtClean="0"/>
              <a:pPr/>
              <a:t>‹#›</a:t>
            </a:fld>
            <a:endParaRPr lang="en-IN"/>
          </a:p>
        </p:txBody>
      </p:sp>
    </p:spTree>
    <p:extLst>
      <p:ext uri="{BB962C8B-B14F-4D97-AF65-F5344CB8AC3E}">
        <p14:creationId xmlns:p14="http://schemas.microsoft.com/office/powerpoint/2010/main" val="4122648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E6AC9-C679-4346-BAAB-EB28C923D6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0BE17A-9781-4067-BB12-9525D8571C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B87457-72FE-4D13-BB25-B90BE2E013C7}"/>
              </a:ext>
            </a:extLst>
          </p:cNvPr>
          <p:cNvSpPr>
            <a:spLocks noGrp="1"/>
          </p:cNvSpPr>
          <p:nvPr>
            <p:ph type="dt" sz="half" idx="10"/>
          </p:nvPr>
        </p:nvSpPr>
        <p:spPr/>
        <p:txBody>
          <a:bodyPr/>
          <a:lstStyle/>
          <a:p>
            <a:fld id="{CB79268B-037D-477F-A258-3E52712A3368}" type="datetime1">
              <a:rPr lang="en-IN" smtClean="0"/>
              <a:pPr/>
              <a:t>20-06-2022</a:t>
            </a:fld>
            <a:endParaRPr lang="en-IN"/>
          </a:p>
        </p:txBody>
      </p:sp>
      <p:sp>
        <p:nvSpPr>
          <p:cNvPr id="5" name="Footer Placeholder 4">
            <a:extLst>
              <a:ext uri="{FF2B5EF4-FFF2-40B4-BE49-F238E27FC236}">
                <a16:creationId xmlns:a16="http://schemas.microsoft.com/office/drawing/2014/main" id="{8138E296-6B8F-4552-A0A1-1C6E88E121DA}"/>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6" name="Slide Number Placeholder 5">
            <a:extLst>
              <a:ext uri="{FF2B5EF4-FFF2-40B4-BE49-F238E27FC236}">
                <a16:creationId xmlns:a16="http://schemas.microsoft.com/office/drawing/2014/main" id="{D6A8E499-550C-4399-A556-D8EEB5CC6D23}"/>
              </a:ext>
            </a:extLst>
          </p:cNvPr>
          <p:cNvSpPr>
            <a:spLocks noGrp="1"/>
          </p:cNvSpPr>
          <p:nvPr>
            <p:ph type="sldNum" sz="quarter" idx="12"/>
          </p:nvPr>
        </p:nvSpPr>
        <p:spPr/>
        <p:txBody>
          <a:bodyPr/>
          <a:lstStyle/>
          <a:p>
            <a:fld id="{370E2DBF-622E-4774-BABA-0B90A0613018}" type="slidenum">
              <a:rPr lang="en-IN" smtClean="0"/>
              <a:pPr/>
              <a:t>‹#›</a:t>
            </a:fld>
            <a:endParaRPr lang="en-IN"/>
          </a:p>
        </p:txBody>
      </p:sp>
    </p:spTree>
    <p:extLst>
      <p:ext uri="{BB962C8B-B14F-4D97-AF65-F5344CB8AC3E}">
        <p14:creationId xmlns:p14="http://schemas.microsoft.com/office/powerpoint/2010/main" val="3320152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FDD4-42DC-4147-839E-3D0E556165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577B6B-6439-4BDA-ABE7-0917FF7F7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E276BE-0C52-49D8-9499-C4461193944A}"/>
              </a:ext>
            </a:extLst>
          </p:cNvPr>
          <p:cNvSpPr>
            <a:spLocks noGrp="1"/>
          </p:cNvSpPr>
          <p:nvPr>
            <p:ph type="dt" sz="half" idx="10"/>
          </p:nvPr>
        </p:nvSpPr>
        <p:spPr/>
        <p:txBody>
          <a:bodyPr/>
          <a:lstStyle/>
          <a:p>
            <a:fld id="{ADA9FA91-9243-475F-902B-D64401A28AB5}" type="datetime1">
              <a:rPr lang="en-IN" smtClean="0"/>
              <a:pPr/>
              <a:t>20-06-2022</a:t>
            </a:fld>
            <a:endParaRPr lang="en-IN"/>
          </a:p>
        </p:txBody>
      </p:sp>
      <p:sp>
        <p:nvSpPr>
          <p:cNvPr id="5" name="Footer Placeholder 4">
            <a:extLst>
              <a:ext uri="{FF2B5EF4-FFF2-40B4-BE49-F238E27FC236}">
                <a16:creationId xmlns:a16="http://schemas.microsoft.com/office/drawing/2014/main" id="{65C5189A-8E51-465D-94CA-2CA37A42C426}"/>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6" name="Slide Number Placeholder 5">
            <a:extLst>
              <a:ext uri="{FF2B5EF4-FFF2-40B4-BE49-F238E27FC236}">
                <a16:creationId xmlns:a16="http://schemas.microsoft.com/office/drawing/2014/main" id="{95406158-E79C-4F5D-AAA9-5B9CA2C13748}"/>
              </a:ext>
            </a:extLst>
          </p:cNvPr>
          <p:cNvSpPr>
            <a:spLocks noGrp="1"/>
          </p:cNvSpPr>
          <p:nvPr>
            <p:ph type="sldNum" sz="quarter" idx="12"/>
          </p:nvPr>
        </p:nvSpPr>
        <p:spPr/>
        <p:txBody>
          <a:bodyPr/>
          <a:lstStyle/>
          <a:p>
            <a:fld id="{02FF0265-A0BE-47A1-94BD-5CC14F66FAE4}" type="slidenum">
              <a:rPr lang="en-IN" smtClean="0"/>
              <a:pPr/>
              <a:t>‹#›</a:t>
            </a:fld>
            <a:endParaRPr lang="en-IN"/>
          </a:p>
        </p:txBody>
      </p:sp>
    </p:spTree>
    <p:extLst>
      <p:ext uri="{BB962C8B-B14F-4D97-AF65-F5344CB8AC3E}">
        <p14:creationId xmlns:p14="http://schemas.microsoft.com/office/powerpoint/2010/main" val="766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B7812-32D9-44CE-831C-755A789201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6B9C1E-71DC-484A-8950-6A307309A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5C7693-A5EC-4DE7-8C90-8C1A1081C638}"/>
              </a:ext>
            </a:extLst>
          </p:cNvPr>
          <p:cNvSpPr>
            <a:spLocks noGrp="1"/>
          </p:cNvSpPr>
          <p:nvPr>
            <p:ph type="dt" sz="half" idx="10"/>
          </p:nvPr>
        </p:nvSpPr>
        <p:spPr/>
        <p:txBody>
          <a:bodyPr/>
          <a:lstStyle/>
          <a:p>
            <a:fld id="{8065F183-FC50-4408-A43E-74FA512A356E}" type="datetime1">
              <a:rPr lang="en-IN" smtClean="0"/>
              <a:pPr/>
              <a:t>20-06-2022</a:t>
            </a:fld>
            <a:endParaRPr lang="en-IN"/>
          </a:p>
        </p:txBody>
      </p:sp>
      <p:sp>
        <p:nvSpPr>
          <p:cNvPr id="5" name="Footer Placeholder 4">
            <a:extLst>
              <a:ext uri="{FF2B5EF4-FFF2-40B4-BE49-F238E27FC236}">
                <a16:creationId xmlns:a16="http://schemas.microsoft.com/office/drawing/2014/main" id="{E1D61A16-2E13-4EFB-8CDF-FC9CC66F7F53}"/>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6" name="Slide Number Placeholder 5">
            <a:extLst>
              <a:ext uri="{FF2B5EF4-FFF2-40B4-BE49-F238E27FC236}">
                <a16:creationId xmlns:a16="http://schemas.microsoft.com/office/drawing/2014/main" id="{4AD042D2-12E0-4A7A-BD08-C122432C1608}"/>
              </a:ext>
            </a:extLst>
          </p:cNvPr>
          <p:cNvSpPr>
            <a:spLocks noGrp="1"/>
          </p:cNvSpPr>
          <p:nvPr>
            <p:ph type="sldNum" sz="quarter" idx="12"/>
          </p:nvPr>
        </p:nvSpPr>
        <p:spPr/>
        <p:txBody>
          <a:bodyPr/>
          <a:lstStyle/>
          <a:p>
            <a:fld id="{02FF0265-A0BE-47A1-94BD-5CC14F66FAE4}" type="slidenum">
              <a:rPr lang="en-IN" smtClean="0"/>
              <a:pPr/>
              <a:t>‹#›</a:t>
            </a:fld>
            <a:endParaRPr lang="en-IN"/>
          </a:p>
        </p:txBody>
      </p:sp>
    </p:spTree>
    <p:extLst>
      <p:ext uri="{BB962C8B-B14F-4D97-AF65-F5344CB8AC3E}">
        <p14:creationId xmlns:p14="http://schemas.microsoft.com/office/powerpoint/2010/main" val="3061004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D78E-D97D-4A55-95F4-5C4B18BC62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2CE1DF5-176E-4C43-B343-37617DC54A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4D798-2CE6-4451-99A6-4445F8ECD369}"/>
              </a:ext>
            </a:extLst>
          </p:cNvPr>
          <p:cNvSpPr>
            <a:spLocks noGrp="1"/>
          </p:cNvSpPr>
          <p:nvPr>
            <p:ph type="dt" sz="half" idx="10"/>
          </p:nvPr>
        </p:nvSpPr>
        <p:spPr/>
        <p:txBody>
          <a:bodyPr/>
          <a:lstStyle/>
          <a:p>
            <a:fld id="{65CDB517-38AD-4C4D-B44C-3EE3E1038D33}" type="datetime1">
              <a:rPr lang="en-IN" smtClean="0"/>
              <a:pPr/>
              <a:t>20-06-2022</a:t>
            </a:fld>
            <a:endParaRPr lang="en-IN"/>
          </a:p>
        </p:txBody>
      </p:sp>
      <p:sp>
        <p:nvSpPr>
          <p:cNvPr id="5" name="Footer Placeholder 4">
            <a:extLst>
              <a:ext uri="{FF2B5EF4-FFF2-40B4-BE49-F238E27FC236}">
                <a16:creationId xmlns:a16="http://schemas.microsoft.com/office/drawing/2014/main" id="{3D1AD74B-00E1-4F5C-9665-32035BF2C6E0}"/>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6" name="Slide Number Placeholder 5">
            <a:extLst>
              <a:ext uri="{FF2B5EF4-FFF2-40B4-BE49-F238E27FC236}">
                <a16:creationId xmlns:a16="http://schemas.microsoft.com/office/drawing/2014/main" id="{826DA828-E741-4CC0-BF73-23AC1DB357A0}"/>
              </a:ext>
            </a:extLst>
          </p:cNvPr>
          <p:cNvSpPr>
            <a:spLocks noGrp="1"/>
          </p:cNvSpPr>
          <p:nvPr>
            <p:ph type="sldNum" sz="quarter" idx="12"/>
          </p:nvPr>
        </p:nvSpPr>
        <p:spPr/>
        <p:txBody>
          <a:bodyPr/>
          <a:lstStyle/>
          <a:p>
            <a:fld id="{02FF0265-A0BE-47A1-94BD-5CC14F66FAE4}" type="slidenum">
              <a:rPr lang="en-IN" smtClean="0"/>
              <a:pPr/>
              <a:t>‹#›</a:t>
            </a:fld>
            <a:endParaRPr lang="en-IN"/>
          </a:p>
        </p:txBody>
      </p:sp>
    </p:spTree>
    <p:extLst>
      <p:ext uri="{BB962C8B-B14F-4D97-AF65-F5344CB8AC3E}">
        <p14:creationId xmlns:p14="http://schemas.microsoft.com/office/powerpoint/2010/main" val="877949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C9B9-7E6C-42FA-898A-285B51CC2C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A1D8E0-A7AA-40AC-AD52-45B774C0B0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1BBEBE-5E10-4819-B0C7-72490287CA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6AF7BD-27EA-4A85-BD93-D6CA355D3505}"/>
              </a:ext>
            </a:extLst>
          </p:cNvPr>
          <p:cNvSpPr>
            <a:spLocks noGrp="1"/>
          </p:cNvSpPr>
          <p:nvPr>
            <p:ph type="dt" sz="half" idx="10"/>
          </p:nvPr>
        </p:nvSpPr>
        <p:spPr/>
        <p:txBody>
          <a:bodyPr/>
          <a:lstStyle/>
          <a:p>
            <a:fld id="{47DA00DF-E3F4-4A2D-AF2B-2FA06925689C}" type="datetime1">
              <a:rPr lang="en-IN" smtClean="0"/>
              <a:pPr/>
              <a:t>20-06-2022</a:t>
            </a:fld>
            <a:endParaRPr lang="en-IN"/>
          </a:p>
        </p:txBody>
      </p:sp>
      <p:sp>
        <p:nvSpPr>
          <p:cNvPr id="6" name="Footer Placeholder 5">
            <a:extLst>
              <a:ext uri="{FF2B5EF4-FFF2-40B4-BE49-F238E27FC236}">
                <a16:creationId xmlns:a16="http://schemas.microsoft.com/office/drawing/2014/main" id="{8B820B5B-0E13-4972-A392-974907336DF8}"/>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7" name="Slide Number Placeholder 6">
            <a:extLst>
              <a:ext uri="{FF2B5EF4-FFF2-40B4-BE49-F238E27FC236}">
                <a16:creationId xmlns:a16="http://schemas.microsoft.com/office/drawing/2014/main" id="{C1DE4968-4BFE-4B0F-B917-18CCCF98A6C1}"/>
              </a:ext>
            </a:extLst>
          </p:cNvPr>
          <p:cNvSpPr>
            <a:spLocks noGrp="1"/>
          </p:cNvSpPr>
          <p:nvPr>
            <p:ph type="sldNum" sz="quarter" idx="12"/>
          </p:nvPr>
        </p:nvSpPr>
        <p:spPr/>
        <p:txBody>
          <a:bodyPr/>
          <a:lstStyle/>
          <a:p>
            <a:fld id="{02FF0265-A0BE-47A1-94BD-5CC14F66FAE4}" type="slidenum">
              <a:rPr lang="en-IN" smtClean="0"/>
              <a:pPr/>
              <a:t>‹#›</a:t>
            </a:fld>
            <a:endParaRPr lang="en-IN"/>
          </a:p>
        </p:txBody>
      </p:sp>
    </p:spTree>
    <p:extLst>
      <p:ext uri="{BB962C8B-B14F-4D97-AF65-F5344CB8AC3E}">
        <p14:creationId xmlns:p14="http://schemas.microsoft.com/office/powerpoint/2010/main" val="3373663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BC499-C8C0-4F9E-80E1-B3E2782137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71D440-1AD5-4366-9A0D-3E77F75263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520F06-B01F-43CC-961D-11C60A54A3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A129D0-A1A5-4631-B811-744FE25D16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321FBF-9D9D-4122-A54A-5E9FB33C65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D4C0E81-79D5-44FC-B043-31280B05FD13}"/>
              </a:ext>
            </a:extLst>
          </p:cNvPr>
          <p:cNvSpPr>
            <a:spLocks noGrp="1"/>
          </p:cNvSpPr>
          <p:nvPr>
            <p:ph type="dt" sz="half" idx="10"/>
          </p:nvPr>
        </p:nvSpPr>
        <p:spPr/>
        <p:txBody>
          <a:bodyPr/>
          <a:lstStyle/>
          <a:p>
            <a:fld id="{A2FB45D3-C758-473E-B508-55B7FF19FE88}" type="datetime1">
              <a:rPr lang="en-IN" smtClean="0"/>
              <a:pPr/>
              <a:t>20-06-2022</a:t>
            </a:fld>
            <a:endParaRPr lang="en-IN"/>
          </a:p>
        </p:txBody>
      </p:sp>
      <p:sp>
        <p:nvSpPr>
          <p:cNvPr id="8" name="Footer Placeholder 7">
            <a:extLst>
              <a:ext uri="{FF2B5EF4-FFF2-40B4-BE49-F238E27FC236}">
                <a16:creationId xmlns:a16="http://schemas.microsoft.com/office/drawing/2014/main" id="{BBFB8047-5328-4D94-89C5-0E45FDCF70CB}"/>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9" name="Slide Number Placeholder 8">
            <a:extLst>
              <a:ext uri="{FF2B5EF4-FFF2-40B4-BE49-F238E27FC236}">
                <a16:creationId xmlns:a16="http://schemas.microsoft.com/office/drawing/2014/main" id="{6A95F5E1-9321-4BB0-8BA1-5381B74CF0E3}"/>
              </a:ext>
            </a:extLst>
          </p:cNvPr>
          <p:cNvSpPr>
            <a:spLocks noGrp="1"/>
          </p:cNvSpPr>
          <p:nvPr>
            <p:ph type="sldNum" sz="quarter" idx="12"/>
          </p:nvPr>
        </p:nvSpPr>
        <p:spPr/>
        <p:txBody>
          <a:bodyPr/>
          <a:lstStyle/>
          <a:p>
            <a:fld id="{02FF0265-A0BE-47A1-94BD-5CC14F66FAE4}" type="slidenum">
              <a:rPr lang="en-IN" smtClean="0"/>
              <a:pPr/>
              <a:t>‹#›</a:t>
            </a:fld>
            <a:endParaRPr lang="en-IN"/>
          </a:p>
        </p:txBody>
      </p:sp>
    </p:spTree>
    <p:extLst>
      <p:ext uri="{BB962C8B-B14F-4D97-AF65-F5344CB8AC3E}">
        <p14:creationId xmlns:p14="http://schemas.microsoft.com/office/powerpoint/2010/main" val="147332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ECF4-A30C-45AF-8C1B-13453F58522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649C79-F41A-48CD-92EA-C877EBD8787B}"/>
              </a:ext>
            </a:extLst>
          </p:cNvPr>
          <p:cNvSpPr>
            <a:spLocks noGrp="1"/>
          </p:cNvSpPr>
          <p:nvPr>
            <p:ph type="dt" sz="half" idx="10"/>
          </p:nvPr>
        </p:nvSpPr>
        <p:spPr/>
        <p:txBody>
          <a:bodyPr/>
          <a:lstStyle/>
          <a:p>
            <a:fld id="{C4319865-E327-4619-904B-2AE07A6CD996}" type="datetime1">
              <a:rPr lang="en-IN" smtClean="0"/>
              <a:pPr/>
              <a:t>20-06-2022</a:t>
            </a:fld>
            <a:endParaRPr lang="en-IN"/>
          </a:p>
        </p:txBody>
      </p:sp>
      <p:sp>
        <p:nvSpPr>
          <p:cNvPr id="4" name="Footer Placeholder 3">
            <a:extLst>
              <a:ext uri="{FF2B5EF4-FFF2-40B4-BE49-F238E27FC236}">
                <a16:creationId xmlns:a16="http://schemas.microsoft.com/office/drawing/2014/main" id="{4F818F6F-6970-4056-87C0-A889C16D4BED}"/>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5" name="Slide Number Placeholder 4">
            <a:extLst>
              <a:ext uri="{FF2B5EF4-FFF2-40B4-BE49-F238E27FC236}">
                <a16:creationId xmlns:a16="http://schemas.microsoft.com/office/drawing/2014/main" id="{3A89FB90-E12B-4FFB-86CE-71B259548459}"/>
              </a:ext>
            </a:extLst>
          </p:cNvPr>
          <p:cNvSpPr>
            <a:spLocks noGrp="1"/>
          </p:cNvSpPr>
          <p:nvPr>
            <p:ph type="sldNum" sz="quarter" idx="12"/>
          </p:nvPr>
        </p:nvSpPr>
        <p:spPr/>
        <p:txBody>
          <a:bodyPr/>
          <a:lstStyle/>
          <a:p>
            <a:fld id="{02FF0265-A0BE-47A1-94BD-5CC14F66FAE4}" type="slidenum">
              <a:rPr lang="en-IN" smtClean="0"/>
              <a:pPr/>
              <a:t>‹#›</a:t>
            </a:fld>
            <a:endParaRPr lang="en-IN"/>
          </a:p>
        </p:txBody>
      </p:sp>
    </p:spTree>
    <p:extLst>
      <p:ext uri="{BB962C8B-B14F-4D97-AF65-F5344CB8AC3E}">
        <p14:creationId xmlns:p14="http://schemas.microsoft.com/office/powerpoint/2010/main" val="4082620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0D9110-3F6A-430E-BF43-77942A15F1B1}"/>
              </a:ext>
            </a:extLst>
          </p:cNvPr>
          <p:cNvSpPr>
            <a:spLocks noGrp="1"/>
          </p:cNvSpPr>
          <p:nvPr>
            <p:ph type="dt" sz="half" idx="10"/>
          </p:nvPr>
        </p:nvSpPr>
        <p:spPr/>
        <p:txBody>
          <a:bodyPr/>
          <a:lstStyle/>
          <a:p>
            <a:fld id="{6DC38877-0EE7-45ED-91C4-9D074C511212}" type="datetime1">
              <a:rPr lang="en-IN" smtClean="0"/>
              <a:pPr/>
              <a:t>20-06-2022</a:t>
            </a:fld>
            <a:endParaRPr lang="en-IN"/>
          </a:p>
        </p:txBody>
      </p:sp>
      <p:sp>
        <p:nvSpPr>
          <p:cNvPr id="3" name="Footer Placeholder 2">
            <a:extLst>
              <a:ext uri="{FF2B5EF4-FFF2-40B4-BE49-F238E27FC236}">
                <a16:creationId xmlns:a16="http://schemas.microsoft.com/office/drawing/2014/main" id="{33FF155C-72A0-4CED-806C-BD21698B7138}"/>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4" name="Slide Number Placeholder 3">
            <a:extLst>
              <a:ext uri="{FF2B5EF4-FFF2-40B4-BE49-F238E27FC236}">
                <a16:creationId xmlns:a16="http://schemas.microsoft.com/office/drawing/2014/main" id="{BCFC3F95-B018-4504-9B17-64E186451016}"/>
              </a:ext>
            </a:extLst>
          </p:cNvPr>
          <p:cNvSpPr>
            <a:spLocks noGrp="1"/>
          </p:cNvSpPr>
          <p:nvPr>
            <p:ph type="sldNum" sz="quarter" idx="12"/>
          </p:nvPr>
        </p:nvSpPr>
        <p:spPr/>
        <p:txBody>
          <a:bodyPr/>
          <a:lstStyle/>
          <a:p>
            <a:fld id="{02FF0265-A0BE-47A1-94BD-5CC14F66FAE4}" type="slidenum">
              <a:rPr lang="en-IN" smtClean="0"/>
              <a:pPr/>
              <a:t>‹#›</a:t>
            </a:fld>
            <a:endParaRPr lang="en-IN"/>
          </a:p>
        </p:txBody>
      </p:sp>
    </p:spTree>
    <p:extLst>
      <p:ext uri="{BB962C8B-B14F-4D97-AF65-F5344CB8AC3E}">
        <p14:creationId xmlns:p14="http://schemas.microsoft.com/office/powerpoint/2010/main" val="2824688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FD2E-84D9-4474-A876-D9D70A1AB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E0D4AC-4EF5-4F42-A740-E912AD81B8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D5E941-27FF-43ED-8613-821C6C7B38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DB4787-C851-40E4-A6AD-5069F56B1A58}"/>
              </a:ext>
            </a:extLst>
          </p:cNvPr>
          <p:cNvSpPr>
            <a:spLocks noGrp="1"/>
          </p:cNvSpPr>
          <p:nvPr>
            <p:ph type="dt" sz="half" idx="10"/>
          </p:nvPr>
        </p:nvSpPr>
        <p:spPr/>
        <p:txBody>
          <a:bodyPr/>
          <a:lstStyle/>
          <a:p>
            <a:fld id="{6154717B-E640-4195-848E-AA4648BDE8B5}" type="datetime1">
              <a:rPr lang="en-IN" smtClean="0"/>
              <a:pPr/>
              <a:t>20-06-2022</a:t>
            </a:fld>
            <a:endParaRPr lang="en-IN"/>
          </a:p>
        </p:txBody>
      </p:sp>
      <p:sp>
        <p:nvSpPr>
          <p:cNvPr id="6" name="Footer Placeholder 5">
            <a:extLst>
              <a:ext uri="{FF2B5EF4-FFF2-40B4-BE49-F238E27FC236}">
                <a16:creationId xmlns:a16="http://schemas.microsoft.com/office/drawing/2014/main" id="{5C2FDB56-B401-4DC5-BFF9-3C42C9BEE6E3}"/>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7" name="Slide Number Placeholder 6">
            <a:extLst>
              <a:ext uri="{FF2B5EF4-FFF2-40B4-BE49-F238E27FC236}">
                <a16:creationId xmlns:a16="http://schemas.microsoft.com/office/drawing/2014/main" id="{D3FD5393-9A0B-4BFA-AB0C-4EFC48FBD8D7}"/>
              </a:ext>
            </a:extLst>
          </p:cNvPr>
          <p:cNvSpPr>
            <a:spLocks noGrp="1"/>
          </p:cNvSpPr>
          <p:nvPr>
            <p:ph type="sldNum" sz="quarter" idx="12"/>
          </p:nvPr>
        </p:nvSpPr>
        <p:spPr/>
        <p:txBody>
          <a:bodyPr/>
          <a:lstStyle/>
          <a:p>
            <a:fld id="{02FF0265-A0BE-47A1-94BD-5CC14F66FAE4}" type="slidenum">
              <a:rPr lang="en-IN" smtClean="0"/>
              <a:pPr/>
              <a:t>‹#›</a:t>
            </a:fld>
            <a:endParaRPr lang="en-IN"/>
          </a:p>
        </p:txBody>
      </p:sp>
    </p:spTree>
    <p:extLst>
      <p:ext uri="{BB962C8B-B14F-4D97-AF65-F5344CB8AC3E}">
        <p14:creationId xmlns:p14="http://schemas.microsoft.com/office/powerpoint/2010/main" val="2751810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8D64-C8B7-4EFB-BC7C-85D867F23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F76C88-A6E1-4C5F-B467-39F781415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06B9D9-E159-4DFE-AE0D-9C12287D78A6}"/>
              </a:ext>
            </a:extLst>
          </p:cNvPr>
          <p:cNvSpPr>
            <a:spLocks noGrp="1"/>
          </p:cNvSpPr>
          <p:nvPr>
            <p:ph type="dt" sz="half" idx="10"/>
          </p:nvPr>
        </p:nvSpPr>
        <p:spPr/>
        <p:txBody>
          <a:bodyPr/>
          <a:lstStyle/>
          <a:p>
            <a:fld id="{76C9C406-4445-4E33-987C-6117DEBA54F9}" type="datetime1">
              <a:rPr lang="en-IN" smtClean="0"/>
              <a:pPr/>
              <a:t>20-06-2022</a:t>
            </a:fld>
            <a:endParaRPr lang="en-IN"/>
          </a:p>
        </p:txBody>
      </p:sp>
      <p:sp>
        <p:nvSpPr>
          <p:cNvPr id="5" name="Footer Placeholder 4">
            <a:extLst>
              <a:ext uri="{FF2B5EF4-FFF2-40B4-BE49-F238E27FC236}">
                <a16:creationId xmlns:a16="http://schemas.microsoft.com/office/drawing/2014/main" id="{5204BD19-E756-4AF5-AFB5-771545F4A8FF}"/>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6" name="Slide Number Placeholder 5">
            <a:extLst>
              <a:ext uri="{FF2B5EF4-FFF2-40B4-BE49-F238E27FC236}">
                <a16:creationId xmlns:a16="http://schemas.microsoft.com/office/drawing/2014/main" id="{D0EBA90D-BBDD-4D45-91C3-CC47D95A2282}"/>
              </a:ext>
            </a:extLst>
          </p:cNvPr>
          <p:cNvSpPr>
            <a:spLocks noGrp="1"/>
          </p:cNvSpPr>
          <p:nvPr>
            <p:ph type="sldNum" sz="quarter" idx="12"/>
          </p:nvPr>
        </p:nvSpPr>
        <p:spPr/>
        <p:txBody>
          <a:bodyPr/>
          <a:lstStyle/>
          <a:p>
            <a:fld id="{370E2DBF-622E-4774-BABA-0B90A0613018}" type="slidenum">
              <a:rPr lang="en-IN" smtClean="0"/>
              <a:pPr/>
              <a:t>‹#›</a:t>
            </a:fld>
            <a:endParaRPr lang="en-IN"/>
          </a:p>
        </p:txBody>
      </p:sp>
      <p:pic>
        <p:nvPicPr>
          <p:cNvPr id="8" name="Picture 7" descr="A picture containing drawing&#10;&#10;Description automatically generated">
            <a:extLst>
              <a:ext uri="{FF2B5EF4-FFF2-40B4-BE49-F238E27FC236}">
                <a16:creationId xmlns:a16="http://schemas.microsoft.com/office/drawing/2014/main" id="{DAE021B3-D150-409B-A747-3A72CBFF1378}"/>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0" y="0"/>
            <a:ext cx="12192000" cy="7010400"/>
          </a:xfrm>
          <a:prstGeom prst="rect">
            <a:avLst/>
          </a:prstGeom>
        </p:spPr>
      </p:pic>
    </p:spTree>
    <p:extLst>
      <p:ext uri="{BB962C8B-B14F-4D97-AF65-F5344CB8AC3E}">
        <p14:creationId xmlns:p14="http://schemas.microsoft.com/office/powerpoint/2010/main" val="52511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6FFD-0A6E-4666-B9EE-340939B84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EE51B37-A01D-454D-A0F7-D696E18032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ADB4D83-C6B3-4E93-ABC7-380AF5B7E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F0ED9D-2E21-41CA-B0CC-489A4CF6B9D7}"/>
              </a:ext>
            </a:extLst>
          </p:cNvPr>
          <p:cNvSpPr>
            <a:spLocks noGrp="1"/>
          </p:cNvSpPr>
          <p:nvPr>
            <p:ph type="dt" sz="half" idx="10"/>
          </p:nvPr>
        </p:nvSpPr>
        <p:spPr/>
        <p:txBody>
          <a:bodyPr/>
          <a:lstStyle/>
          <a:p>
            <a:fld id="{FF01C6C3-73E8-4058-8FBF-F8AD812F04B6}" type="datetime1">
              <a:rPr lang="en-IN" smtClean="0"/>
              <a:pPr/>
              <a:t>20-06-2022</a:t>
            </a:fld>
            <a:endParaRPr lang="en-IN"/>
          </a:p>
        </p:txBody>
      </p:sp>
      <p:sp>
        <p:nvSpPr>
          <p:cNvPr id="6" name="Footer Placeholder 5">
            <a:extLst>
              <a:ext uri="{FF2B5EF4-FFF2-40B4-BE49-F238E27FC236}">
                <a16:creationId xmlns:a16="http://schemas.microsoft.com/office/drawing/2014/main" id="{DB04BFCC-08B1-47C5-A3BD-97099B748F90}"/>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7" name="Slide Number Placeholder 6">
            <a:extLst>
              <a:ext uri="{FF2B5EF4-FFF2-40B4-BE49-F238E27FC236}">
                <a16:creationId xmlns:a16="http://schemas.microsoft.com/office/drawing/2014/main" id="{3444B21B-0A41-4A19-ABCB-54D6C324487B}"/>
              </a:ext>
            </a:extLst>
          </p:cNvPr>
          <p:cNvSpPr>
            <a:spLocks noGrp="1"/>
          </p:cNvSpPr>
          <p:nvPr>
            <p:ph type="sldNum" sz="quarter" idx="12"/>
          </p:nvPr>
        </p:nvSpPr>
        <p:spPr/>
        <p:txBody>
          <a:bodyPr/>
          <a:lstStyle/>
          <a:p>
            <a:fld id="{02FF0265-A0BE-47A1-94BD-5CC14F66FAE4}" type="slidenum">
              <a:rPr lang="en-IN" smtClean="0"/>
              <a:pPr/>
              <a:t>‹#›</a:t>
            </a:fld>
            <a:endParaRPr lang="en-IN"/>
          </a:p>
        </p:txBody>
      </p:sp>
    </p:spTree>
    <p:extLst>
      <p:ext uri="{BB962C8B-B14F-4D97-AF65-F5344CB8AC3E}">
        <p14:creationId xmlns:p14="http://schemas.microsoft.com/office/powerpoint/2010/main" val="30043254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5894-F5B0-4DC6-9ACC-B16DCDD827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FFE52A-66E8-49B6-8086-D5932A0C7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873084-824A-452E-8C28-4BF388F89EB7}"/>
              </a:ext>
            </a:extLst>
          </p:cNvPr>
          <p:cNvSpPr>
            <a:spLocks noGrp="1"/>
          </p:cNvSpPr>
          <p:nvPr>
            <p:ph type="dt" sz="half" idx="10"/>
          </p:nvPr>
        </p:nvSpPr>
        <p:spPr/>
        <p:txBody>
          <a:bodyPr/>
          <a:lstStyle/>
          <a:p>
            <a:fld id="{0935CFDE-00B6-4D07-96E4-42CBE2325500}" type="datetime1">
              <a:rPr lang="en-IN" smtClean="0"/>
              <a:pPr/>
              <a:t>20-06-2022</a:t>
            </a:fld>
            <a:endParaRPr lang="en-IN"/>
          </a:p>
        </p:txBody>
      </p:sp>
      <p:sp>
        <p:nvSpPr>
          <p:cNvPr id="5" name="Footer Placeholder 4">
            <a:extLst>
              <a:ext uri="{FF2B5EF4-FFF2-40B4-BE49-F238E27FC236}">
                <a16:creationId xmlns:a16="http://schemas.microsoft.com/office/drawing/2014/main" id="{8B829C58-8F3A-47E6-A96C-78AF0FF7154D}"/>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6" name="Slide Number Placeholder 5">
            <a:extLst>
              <a:ext uri="{FF2B5EF4-FFF2-40B4-BE49-F238E27FC236}">
                <a16:creationId xmlns:a16="http://schemas.microsoft.com/office/drawing/2014/main" id="{8D047D55-F182-46DA-ACFC-C3FB48D06D3C}"/>
              </a:ext>
            </a:extLst>
          </p:cNvPr>
          <p:cNvSpPr>
            <a:spLocks noGrp="1"/>
          </p:cNvSpPr>
          <p:nvPr>
            <p:ph type="sldNum" sz="quarter" idx="12"/>
          </p:nvPr>
        </p:nvSpPr>
        <p:spPr/>
        <p:txBody>
          <a:bodyPr/>
          <a:lstStyle/>
          <a:p>
            <a:fld id="{02FF0265-A0BE-47A1-94BD-5CC14F66FAE4}" type="slidenum">
              <a:rPr lang="en-IN" smtClean="0"/>
              <a:pPr/>
              <a:t>‹#›</a:t>
            </a:fld>
            <a:endParaRPr lang="en-IN"/>
          </a:p>
        </p:txBody>
      </p:sp>
    </p:spTree>
    <p:extLst>
      <p:ext uri="{BB962C8B-B14F-4D97-AF65-F5344CB8AC3E}">
        <p14:creationId xmlns:p14="http://schemas.microsoft.com/office/powerpoint/2010/main" val="753621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45C2B2-6CE0-42E7-B9A3-5C3C753F84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FC3DB9-23A0-4AE3-A41F-DE498E6C98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1D669A-C26C-4D0E-AB60-392C0DD82289}"/>
              </a:ext>
            </a:extLst>
          </p:cNvPr>
          <p:cNvSpPr>
            <a:spLocks noGrp="1"/>
          </p:cNvSpPr>
          <p:nvPr>
            <p:ph type="dt" sz="half" idx="10"/>
          </p:nvPr>
        </p:nvSpPr>
        <p:spPr/>
        <p:txBody>
          <a:bodyPr/>
          <a:lstStyle/>
          <a:p>
            <a:fld id="{BA2B9937-6287-4AF3-8683-8672A37FC69C}" type="datetime1">
              <a:rPr lang="en-IN" smtClean="0"/>
              <a:pPr/>
              <a:t>20-06-2022</a:t>
            </a:fld>
            <a:endParaRPr lang="en-IN"/>
          </a:p>
        </p:txBody>
      </p:sp>
      <p:sp>
        <p:nvSpPr>
          <p:cNvPr id="5" name="Footer Placeholder 4">
            <a:extLst>
              <a:ext uri="{FF2B5EF4-FFF2-40B4-BE49-F238E27FC236}">
                <a16:creationId xmlns:a16="http://schemas.microsoft.com/office/drawing/2014/main" id="{6D7CD807-EBDF-4EB0-ACC5-0AC7E961DA9C}"/>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6" name="Slide Number Placeholder 5">
            <a:extLst>
              <a:ext uri="{FF2B5EF4-FFF2-40B4-BE49-F238E27FC236}">
                <a16:creationId xmlns:a16="http://schemas.microsoft.com/office/drawing/2014/main" id="{8450E5CB-4B2E-4B99-A933-D83D532F432F}"/>
              </a:ext>
            </a:extLst>
          </p:cNvPr>
          <p:cNvSpPr>
            <a:spLocks noGrp="1"/>
          </p:cNvSpPr>
          <p:nvPr>
            <p:ph type="sldNum" sz="quarter" idx="12"/>
          </p:nvPr>
        </p:nvSpPr>
        <p:spPr/>
        <p:txBody>
          <a:bodyPr/>
          <a:lstStyle/>
          <a:p>
            <a:fld id="{02FF0265-A0BE-47A1-94BD-5CC14F66FAE4}" type="slidenum">
              <a:rPr lang="en-IN" smtClean="0"/>
              <a:pPr/>
              <a:t>‹#›</a:t>
            </a:fld>
            <a:endParaRPr lang="en-IN"/>
          </a:p>
        </p:txBody>
      </p:sp>
    </p:spTree>
    <p:extLst>
      <p:ext uri="{BB962C8B-B14F-4D97-AF65-F5344CB8AC3E}">
        <p14:creationId xmlns:p14="http://schemas.microsoft.com/office/powerpoint/2010/main" val="2904758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1DF1-32F8-43D7-95B1-E273E325FB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2E3786E-039F-4476-9162-79F02E3328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A1977B-001C-4716-AC31-1779D437CD2B}"/>
              </a:ext>
            </a:extLst>
          </p:cNvPr>
          <p:cNvSpPr>
            <a:spLocks noGrp="1"/>
          </p:cNvSpPr>
          <p:nvPr>
            <p:ph type="dt" sz="half" idx="10"/>
          </p:nvPr>
        </p:nvSpPr>
        <p:spPr/>
        <p:txBody>
          <a:bodyPr/>
          <a:lstStyle/>
          <a:p>
            <a:fld id="{8E403E92-6891-4D4B-8937-FF592015E0C7}" type="datetime1">
              <a:rPr lang="en-IN" smtClean="0"/>
              <a:pPr/>
              <a:t>20-06-2022</a:t>
            </a:fld>
            <a:endParaRPr lang="en-IN"/>
          </a:p>
        </p:txBody>
      </p:sp>
      <p:sp>
        <p:nvSpPr>
          <p:cNvPr id="5" name="Footer Placeholder 4">
            <a:extLst>
              <a:ext uri="{FF2B5EF4-FFF2-40B4-BE49-F238E27FC236}">
                <a16:creationId xmlns:a16="http://schemas.microsoft.com/office/drawing/2014/main" id="{6DB4165C-CC9B-4AA6-8438-D723441BE7C6}"/>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6" name="Slide Number Placeholder 5">
            <a:extLst>
              <a:ext uri="{FF2B5EF4-FFF2-40B4-BE49-F238E27FC236}">
                <a16:creationId xmlns:a16="http://schemas.microsoft.com/office/drawing/2014/main" id="{F93169FC-C452-4894-A663-E0DE5BEE1652}"/>
              </a:ext>
            </a:extLst>
          </p:cNvPr>
          <p:cNvSpPr>
            <a:spLocks noGrp="1"/>
          </p:cNvSpPr>
          <p:nvPr>
            <p:ph type="sldNum" sz="quarter" idx="12"/>
          </p:nvPr>
        </p:nvSpPr>
        <p:spPr/>
        <p:txBody>
          <a:bodyPr/>
          <a:lstStyle/>
          <a:p>
            <a:fld id="{370E2DBF-622E-4774-BABA-0B90A0613018}" type="slidenum">
              <a:rPr lang="en-IN" smtClean="0"/>
              <a:pPr/>
              <a:t>‹#›</a:t>
            </a:fld>
            <a:endParaRPr lang="en-IN"/>
          </a:p>
        </p:txBody>
      </p:sp>
    </p:spTree>
    <p:extLst>
      <p:ext uri="{BB962C8B-B14F-4D97-AF65-F5344CB8AC3E}">
        <p14:creationId xmlns:p14="http://schemas.microsoft.com/office/powerpoint/2010/main" val="3385878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8FC40-A3BE-40E7-97AE-052F891A22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0B53AB-3226-428E-80CF-603460B2A4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8E1CE3-3E37-4559-A344-DAEA85D4CA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D9D0966-69CF-4D74-AA12-4A17A2346E3B}"/>
              </a:ext>
            </a:extLst>
          </p:cNvPr>
          <p:cNvSpPr>
            <a:spLocks noGrp="1"/>
          </p:cNvSpPr>
          <p:nvPr>
            <p:ph type="dt" sz="half" idx="10"/>
          </p:nvPr>
        </p:nvSpPr>
        <p:spPr/>
        <p:txBody>
          <a:bodyPr/>
          <a:lstStyle/>
          <a:p>
            <a:fld id="{DFBCD768-8A86-4BCC-B11C-720AF9201C8C}" type="datetime1">
              <a:rPr lang="en-IN" smtClean="0"/>
              <a:pPr/>
              <a:t>20-06-2022</a:t>
            </a:fld>
            <a:endParaRPr lang="en-IN"/>
          </a:p>
        </p:txBody>
      </p:sp>
      <p:sp>
        <p:nvSpPr>
          <p:cNvPr id="6" name="Footer Placeholder 5">
            <a:extLst>
              <a:ext uri="{FF2B5EF4-FFF2-40B4-BE49-F238E27FC236}">
                <a16:creationId xmlns:a16="http://schemas.microsoft.com/office/drawing/2014/main" id="{D56E15CD-F05A-4BB8-B3FC-7E1559287EBD}"/>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7" name="Slide Number Placeholder 6">
            <a:extLst>
              <a:ext uri="{FF2B5EF4-FFF2-40B4-BE49-F238E27FC236}">
                <a16:creationId xmlns:a16="http://schemas.microsoft.com/office/drawing/2014/main" id="{CC8EA62D-0984-42BA-8B9F-3A29EF7035BB}"/>
              </a:ext>
            </a:extLst>
          </p:cNvPr>
          <p:cNvSpPr>
            <a:spLocks noGrp="1"/>
          </p:cNvSpPr>
          <p:nvPr>
            <p:ph type="sldNum" sz="quarter" idx="12"/>
          </p:nvPr>
        </p:nvSpPr>
        <p:spPr/>
        <p:txBody>
          <a:bodyPr/>
          <a:lstStyle/>
          <a:p>
            <a:fld id="{370E2DBF-622E-4774-BABA-0B90A0613018}" type="slidenum">
              <a:rPr lang="en-IN" smtClean="0"/>
              <a:pPr/>
              <a:t>‹#›</a:t>
            </a:fld>
            <a:endParaRPr lang="en-IN"/>
          </a:p>
        </p:txBody>
      </p:sp>
    </p:spTree>
    <p:extLst>
      <p:ext uri="{BB962C8B-B14F-4D97-AF65-F5344CB8AC3E}">
        <p14:creationId xmlns:p14="http://schemas.microsoft.com/office/powerpoint/2010/main" val="1787921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E962-2A21-49F2-9673-7F2D1470DEB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146F90-2BEA-4A07-BB84-6B5178E676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5116C0-8974-444E-8565-CE18AADD75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A8D5C81-EB40-40F2-8A2C-6E0DD40BB0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A88C82-6CF9-49B2-8B02-4D58854297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A869E1-F374-4F22-9FBF-E2A40E1A07E6}"/>
              </a:ext>
            </a:extLst>
          </p:cNvPr>
          <p:cNvSpPr>
            <a:spLocks noGrp="1"/>
          </p:cNvSpPr>
          <p:nvPr>
            <p:ph type="dt" sz="half" idx="10"/>
          </p:nvPr>
        </p:nvSpPr>
        <p:spPr/>
        <p:txBody>
          <a:bodyPr/>
          <a:lstStyle/>
          <a:p>
            <a:fld id="{0740A7F4-A775-4673-85E2-472947E80910}" type="datetime1">
              <a:rPr lang="en-IN" smtClean="0"/>
              <a:pPr/>
              <a:t>20-06-2022</a:t>
            </a:fld>
            <a:endParaRPr lang="en-IN"/>
          </a:p>
        </p:txBody>
      </p:sp>
      <p:sp>
        <p:nvSpPr>
          <p:cNvPr id="8" name="Footer Placeholder 7">
            <a:extLst>
              <a:ext uri="{FF2B5EF4-FFF2-40B4-BE49-F238E27FC236}">
                <a16:creationId xmlns:a16="http://schemas.microsoft.com/office/drawing/2014/main" id="{84AF556A-10AB-43D3-9B95-B14A3B78100D}"/>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9" name="Slide Number Placeholder 8">
            <a:extLst>
              <a:ext uri="{FF2B5EF4-FFF2-40B4-BE49-F238E27FC236}">
                <a16:creationId xmlns:a16="http://schemas.microsoft.com/office/drawing/2014/main" id="{5E1EEDD7-0213-4CBB-879A-4A19F75F1AC0}"/>
              </a:ext>
            </a:extLst>
          </p:cNvPr>
          <p:cNvSpPr>
            <a:spLocks noGrp="1"/>
          </p:cNvSpPr>
          <p:nvPr>
            <p:ph type="sldNum" sz="quarter" idx="12"/>
          </p:nvPr>
        </p:nvSpPr>
        <p:spPr/>
        <p:txBody>
          <a:bodyPr/>
          <a:lstStyle/>
          <a:p>
            <a:fld id="{370E2DBF-622E-4774-BABA-0B90A0613018}" type="slidenum">
              <a:rPr lang="en-IN" smtClean="0"/>
              <a:pPr/>
              <a:t>‹#›</a:t>
            </a:fld>
            <a:endParaRPr lang="en-IN"/>
          </a:p>
        </p:txBody>
      </p:sp>
    </p:spTree>
    <p:extLst>
      <p:ext uri="{BB962C8B-B14F-4D97-AF65-F5344CB8AC3E}">
        <p14:creationId xmlns:p14="http://schemas.microsoft.com/office/powerpoint/2010/main" val="2069125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7B376-B98D-4128-A966-8F70B54BC92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B3BC56F-7F09-4DC1-A8A4-503EF356A7ED}"/>
              </a:ext>
            </a:extLst>
          </p:cNvPr>
          <p:cNvSpPr>
            <a:spLocks noGrp="1"/>
          </p:cNvSpPr>
          <p:nvPr>
            <p:ph type="dt" sz="half" idx="10"/>
          </p:nvPr>
        </p:nvSpPr>
        <p:spPr/>
        <p:txBody>
          <a:bodyPr/>
          <a:lstStyle/>
          <a:p>
            <a:fld id="{B52DC7DE-3086-4824-AB4B-8D0C3BF9F958}" type="datetime1">
              <a:rPr lang="en-IN" smtClean="0"/>
              <a:pPr/>
              <a:t>20-06-2022</a:t>
            </a:fld>
            <a:endParaRPr lang="en-IN"/>
          </a:p>
        </p:txBody>
      </p:sp>
      <p:sp>
        <p:nvSpPr>
          <p:cNvPr id="4" name="Footer Placeholder 3">
            <a:extLst>
              <a:ext uri="{FF2B5EF4-FFF2-40B4-BE49-F238E27FC236}">
                <a16:creationId xmlns:a16="http://schemas.microsoft.com/office/drawing/2014/main" id="{DFB11197-B865-49F2-9966-7E0B2C71A5FB}"/>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5" name="Slide Number Placeholder 4">
            <a:extLst>
              <a:ext uri="{FF2B5EF4-FFF2-40B4-BE49-F238E27FC236}">
                <a16:creationId xmlns:a16="http://schemas.microsoft.com/office/drawing/2014/main" id="{9B84B202-5F2A-4F0A-957D-EEB442C51606}"/>
              </a:ext>
            </a:extLst>
          </p:cNvPr>
          <p:cNvSpPr>
            <a:spLocks noGrp="1"/>
          </p:cNvSpPr>
          <p:nvPr>
            <p:ph type="sldNum" sz="quarter" idx="12"/>
          </p:nvPr>
        </p:nvSpPr>
        <p:spPr/>
        <p:txBody>
          <a:bodyPr/>
          <a:lstStyle/>
          <a:p>
            <a:fld id="{370E2DBF-622E-4774-BABA-0B90A0613018}" type="slidenum">
              <a:rPr lang="en-IN" smtClean="0"/>
              <a:pPr/>
              <a:t>‹#›</a:t>
            </a:fld>
            <a:endParaRPr lang="en-IN"/>
          </a:p>
        </p:txBody>
      </p:sp>
    </p:spTree>
    <p:extLst>
      <p:ext uri="{BB962C8B-B14F-4D97-AF65-F5344CB8AC3E}">
        <p14:creationId xmlns:p14="http://schemas.microsoft.com/office/powerpoint/2010/main" val="2831023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73BE62-14A1-42DF-A641-5CA346372F52}"/>
              </a:ext>
            </a:extLst>
          </p:cNvPr>
          <p:cNvSpPr>
            <a:spLocks noGrp="1"/>
          </p:cNvSpPr>
          <p:nvPr>
            <p:ph type="dt" sz="half" idx="10"/>
          </p:nvPr>
        </p:nvSpPr>
        <p:spPr/>
        <p:txBody>
          <a:bodyPr/>
          <a:lstStyle/>
          <a:p>
            <a:fld id="{F0F3FD68-9ACF-4DB7-BEF8-70AF30AA9223}" type="datetime1">
              <a:rPr lang="en-IN" smtClean="0"/>
              <a:pPr/>
              <a:t>20-06-2022</a:t>
            </a:fld>
            <a:endParaRPr lang="en-IN"/>
          </a:p>
        </p:txBody>
      </p:sp>
      <p:sp>
        <p:nvSpPr>
          <p:cNvPr id="3" name="Footer Placeholder 2">
            <a:extLst>
              <a:ext uri="{FF2B5EF4-FFF2-40B4-BE49-F238E27FC236}">
                <a16:creationId xmlns:a16="http://schemas.microsoft.com/office/drawing/2014/main" id="{9955948F-4DD8-4B7E-B87A-0F879F87F94F}"/>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4" name="Slide Number Placeholder 3">
            <a:extLst>
              <a:ext uri="{FF2B5EF4-FFF2-40B4-BE49-F238E27FC236}">
                <a16:creationId xmlns:a16="http://schemas.microsoft.com/office/drawing/2014/main" id="{135372A1-EBEE-49B1-BE7A-52D79C449576}"/>
              </a:ext>
            </a:extLst>
          </p:cNvPr>
          <p:cNvSpPr>
            <a:spLocks noGrp="1"/>
          </p:cNvSpPr>
          <p:nvPr>
            <p:ph type="sldNum" sz="quarter" idx="12"/>
          </p:nvPr>
        </p:nvSpPr>
        <p:spPr/>
        <p:txBody>
          <a:bodyPr/>
          <a:lstStyle/>
          <a:p>
            <a:fld id="{370E2DBF-622E-4774-BABA-0B90A0613018}" type="slidenum">
              <a:rPr lang="en-IN" smtClean="0"/>
              <a:pPr/>
              <a:t>‹#›</a:t>
            </a:fld>
            <a:endParaRPr lang="en-IN"/>
          </a:p>
        </p:txBody>
      </p:sp>
    </p:spTree>
    <p:extLst>
      <p:ext uri="{BB962C8B-B14F-4D97-AF65-F5344CB8AC3E}">
        <p14:creationId xmlns:p14="http://schemas.microsoft.com/office/powerpoint/2010/main" val="2529518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C1B2-DEB8-4A72-89B0-AFB421FCE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F2CB4F8-5F43-47A1-8FC6-B19990BBE8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1A58BF-B713-4A82-9550-A9E3C4D0C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890CB0-C35F-409B-B4B7-574F87649F11}"/>
              </a:ext>
            </a:extLst>
          </p:cNvPr>
          <p:cNvSpPr>
            <a:spLocks noGrp="1"/>
          </p:cNvSpPr>
          <p:nvPr>
            <p:ph type="dt" sz="half" idx="10"/>
          </p:nvPr>
        </p:nvSpPr>
        <p:spPr/>
        <p:txBody>
          <a:bodyPr/>
          <a:lstStyle/>
          <a:p>
            <a:fld id="{B36F9036-3E9D-41AF-A963-3D9D6F294202}" type="datetime1">
              <a:rPr lang="en-IN" smtClean="0"/>
              <a:pPr/>
              <a:t>20-06-2022</a:t>
            </a:fld>
            <a:endParaRPr lang="en-IN"/>
          </a:p>
        </p:txBody>
      </p:sp>
      <p:sp>
        <p:nvSpPr>
          <p:cNvPr id="6" name="Footer Placeholder 5">
            <a:extLst>
              <a:ext uri="{FF2B5EF4-FFF2-40B4-BE49-F238E27FC236}">
                <a16:creationId xmlns:a16="http://schemas.microsoft.com/office/drawing/2014/main" id="{7878B58E-3AEF-440D-A10D-F772E49E442A}"/>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7" name="Slide Number Placeholder 6">
            <a:extLst>
              <a:ext uri="{FF2B5EF4-FFF2-40B4-BE49-F238E27FC236}">
                <a16:creationId xmlns:a16="http://schemas.microsoft.com/office/drawing/2014/main" id="{1F78DEBC-3998-4DB0-A8E4-EA7AAA2404E8}"/>
              </a:ext>
            </a:extLst>
          </p:cNvPr>
          <p:cNvSpPr>
            <a:spLocks noGrp="1"/>
          </p:cNvSpPr>
          <p:nvPr>
            <p:ph type="sldNum" sz="quarter" idx="12"/>
          </p:nvPr>
        </p:nvSpPr>
        <p:spPr/>
        <p:txBody>
          <a:bodyPr/>
          <a:lstStyle/>
          <a:p>
            <a:fld id="{370E2DBF-622E-4774-BABA-0B90A0613018}" type="slidenum">
              <a:rPr lang="en-IN" smtClean="0"/>
              <a:pPr/>
              <a:t>‹#›</a:t>
            </a:fld>
            <a:endParaRPr lang="en-IN"/>
          </a:p>
        </p:txBody>
      </p:sp>
    </p:spTree>
    <p:extLst>
      <p:ext uri="{BB962C8B-B14F-4D97-AF65-F5344CB8AC3E}">
        <p14:creationId xmlns:p14="http://schemas.microsoft.com/office/powerpoint/2010/main" val="3993416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A25F-5331-4EB7-94C5-4EC248AB17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9A243B-6D50-40DC-AD3A-2D5CD5BA1A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27C2612-A181-4965-86BB-736112132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48E33-6FCB-4D21-BBB5-54E23125CFC9}"/>
              </a:ext>
            </a:extLst>
          </p:cNvPr>
          <p:cNvSpPr>
            <a:spLocks noGrp="1"/>
          </p:cNvSpPr>
          <p:nvPr>
            <p:ph type="dt" sz="half" idx="10"/>
          </p:nvPr>
        </p:nvSpPr>
        <p:spPr/>
        <p:txBody>
          <a:bodyPr/>
          <a:lstStyle/>
          <a:p>
            <a:fld id="{F25448E1-8AC7-4630-A9E7-0D43DF58E813}" type="datetime1">
              <a:rPr lang="en-IN" smtClean="0"/>
              <a:pPr/>
              <a:t>20-06-2022</a:t>
            </a:fld>
            <a:endParaRPr lang="en-IN"/>
          </a:p>
        </p:txBody>
      </p:sp>
      <p:sp>
        <p:nvSpPr>
          <p:cNvPr id="6" name="Footer Placeholder 5">
            <a:extLst>
              <a:ext uri="{FF2B5EF4-FFF2-40B4-BE49-F238E27FC236}">
                <a16:creationId xmlns:a16="http://schemas.microsoft.com/office/drawing/2014/main" id="{CD445D96-C54E-4064-85EC-B034A221A81B}"/>
              </a:ext>
            </a:extLst>
          </p:cNvPr>
          <p:cNvSpPr>
            <a:spLocks noGrp="1"/>
          </p:cNvSpPr>
          <p:nvPr>
            <p:ph type="ftr" sz="quarter" idx="11"/>
          </p:nvPr>
        </p:nvSpPr>
        <p:spPr/>
        <p:txBody>
          <a:bodyPr/>
          <a:lstStyle/>
          <a:p>
            <a:r>
              <a:rPr lang="en-US"/>
              <a:t>PROJECT PHASE -I  ZEROTH REVIEW                                                                                       Department of ECE, KGiSL Institute of Technology, Coimbatore </a:t>
            </a:r>
            <a:endParaRPr lang="en-IN"/>
          </a:p>
        </p:txBody>
      </p:sp>
      <p:sp>
        <p:nvSpPr>
          <p:cNvPr id="7" name="Slide Number Placeholder 6">
            <a:extLst>
              <a:ext uri="{FF2B5EF4-FFF2-40B4-BE49-F238E27FC236}">
                <a16:creationId xmlns:a16="http://schemas.microsoft.com/office/drawing/2014/main" id="{FBBDE423-E9F9-497F-8702-226598FBC590}"/>
              </a:ext>
            </a:extLst>
          </p:cNvPr>
          <p:cNvSpPr>
            <a:spLocks noGrp="1"/>
          </p:cNvSpPr>
          <p:nvPr>
            <p:ph type="sldNum" sz="quarter" idx="12"/>
          </p:nvPr>
        </p:nvSpPr>
        <p:spPr/>
        <p:txBody>
          <a:bodyPr/>
          <a:lstStyle/>
          <a:p>
            <a:fld id="{370E2DBF-622E-4774-BABA-0B90A0613018}" type="slidenum">
              <a:rPr lang="en-IN" smtClean="0"/>
              <a:pPr/>
              <a:t>‹#›</a:t>
            </a:fld>
            <a:endParaRPr lang="en-IN"/>
          </a:p>
        </p:txBody>
      </p:sp>
    </p:spTree>
    <p:extLst>
      <p:ext uri="{BB962C8B-B14F-4D97-AF65-F5344CB8AC3E}">
        <p14:creationId xmlns:p14="http://schemas.microsoft.com/office/powerpoint/2010/main" val="2479075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69880-5A8B-4242-8585-2399F3D5C2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71F665-0E92-4088-91CB-F8581A1B16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2E0FC9-B3CB-4348-883A-7A40EB3BDD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CB93B-3CD6-4E97-ADEC-4B53ECC0E660}" type="datetime1">
              <a:rPr lang="en-IN" smtClean="0"/>
              <a:pPr/>
              <a:t>20-06-2022</a:t>
            </a:fld>
            <a:endParaRPr lang="en-IN"/>
          </a:p>
        </p:txBody>
      </p:sp>
      <p:sp>
        <p:nvSpPr>
          <p:cNvPr id="5" name="Footer Placeholder 4">
            <a:extLst>
              <a:ext uri="{FF2B5EF4-FFF2-40B4-BE49-F238E27FC236}">
                <a16:creationId xmlns:a16="http://schemas.microsoft.com/office/drawing/2014/main" id="{F4021BD3-2010-4C03-B16F-0A73B88441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PROJECT PHASE -I  ZEROTH REVIEW                                                                                       Department of ECE, KGiSL Institute of Technology, Coimbatore </a:t>
            </a:r>
            <a:endParaRPr lang="en-IN"/>
          </a:p>
        </p:txBody>
      </p:sp>
      <p:sp>
        <p:nvSpPr>
          <p:cNvPr id="6" name="Slide Number Placeholder 5">
            <a:extLst>
              <a:ext uri="{FF2B5EF4-FFF2-40B4-BE49-F238E27FC236}">
                <a16:creationId xmlns:a16="http://schemas.microsoft.com/office/drawing/2014/main" id="{4452FC66-C7EC-4C13-B7A8-CB457DA34B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E2DBF-622E-4774-BABA-0B90A0613018}" type="slidenum">
              <a:rPr lang="en-IN" smtClean="0"/>
              <a:pPr/>
              <a:t>‹#›</a:t>
            </a:fld>
            <a:endParaRPr lang="en-IN"/>
          </a:p>
        </p:txBody>
      </p:sp>
    </p:spTree>
    <p:extLst>
      <p:ext uri="{BB962C8B-B14F-4D97-AF65-F5344CB8AC3E}">
        <p14:creationId xmlns:p14="http://schemas.microsoft.com/office/powerpoint/2010/main" val="3851201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CDB5C-1B23-4B82-9519-BDC3E634CD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D7E6AC-966D-4252-8238-88190FD2D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7DA8F0-54DA-4949-B327-266F6E7F8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5FFED8-21F4-4270-AC0E-73021C6919F6}" type="datetime1">
              <a:rPr lang="en-IN" smtClean="0"/>
              <a:pPr/>
              <a:t>20-06-2022</a:t>
            </a:fld>
            <a:endParaRPr lang="en-IN"/>
          </a:p>
        </p:txBody>
      </p:sp>
      <p:sp>
        <p:nvSpPr>
          <p:cNvPr id="5" name="Footer Placeholder 4">
            <a:extLst>
              <a:ext uri="{FF2B5EF4-FFF2-40B4-BE49-F238E27FC236}">
                <a16:creationId xmlns:a16="http://schemas.microsoft.com/office/drawing/2014/main" id="{B23CB92D-2B8B-4F40-8A6C-3E7D5086B6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PROJECT PHASE -I  ZEROTH REVIEW                                                                                       Department of ECE, KGiSL Institute of Technology, Coimbatore </a:t>
            </a:r>
            <a:endParaRPr lang="en-IN"/>
          </a:p>
        </p:txBody>
      </p:sp>
      <p:sp>
        <p:nvSpPr>
          <p:cNvPr id="6" name="Slide Number Placeholder 5">
            <a:extLst>
              <a:ext uri="{FF2B5EF4-FFF2-40B4-BE49-F238E27FC236}">
                <a16:creationId xmlns:a16="http://schemas.microsoft.com/office/drawing/2014/main" id="{8180B590-4BFA-4C20-8AC3-A3C28BD5CA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FF0265-A0BE-47A1-94BD-5CC14F66FAE4}" type="slidenum">
              <a:rPr lang="en-IN" smtClean="0"/>
              <a:pPr/>
              <a:t>‹#›</a:t>
            </a:fld>
            <a:endParaRPr lang="en-IN"/>
          </a:p>
        </p:txBody>
      </p:sp>
    </p:spTree>
    <p:extLst>
      <p:ext uri="{BB962C8B-B14F-4D97-AF65-F5344CB8AC3E}">
        <p14:creationId xmlns:p14="http://schemas.microsoft.com/office/powerpoint/2010/main" val="470166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E764CF-DE72-4F49-B545-A4B772FEDFF2}"/>
              </a:ext>
            </a:extLst>
          </p:cNvPr>
          <p:cNvSpPr/>
          <p:nvPr/>
        </p:nvSpPr>
        <p:spPr>
          <a:xfrm>
            <a:off x="1" y="-1437"/>
            <a:ext cx="12192000" cy="6647974"/>
          </a:xfrm>
          <a:prstGeom prst="rect">
            <a:avLst/>
          </a:prstGeom>
        </p:spPr>
        <p:txBody>
          <a:bodyPr wrap="square">
            <a:spAutoFit/>
          </a:bodyPr>
          <a:lstStyle/>
          <a:p>
            <a:pPr algn="ctr"/>
            <a:r>
              <a:rPr lang="en-IN" sz="5000" b="1" dirty="0">
                <a:latin typeface="Angsana New" panose="02020603050405020304" pitchFamily="18" charset="-34"/>
                <a:cs typeface="Angsana New" panose="02020603050405020304" pitchFamily="18" charset="-34"/>
              </a:rPr>
              <a:t>    </a:t>
            </a:r>
            <a:r>
              <a:rPr lang="en-IN" sz="4800" b="1" dirty="0" err="1">
                <a:latin typeface="Times New Roman" panose="02020603050405020304" pitchFamily="18" charset="0"/>
                <a:cs typeface="Times New Roman" panose="02020603050405020304" pitchFamily="18" charset="0"/>
              </a:rPr>
              <a:t>KGiSL</a:t>
            </a:r>
            <a:r>
              <a:rPr lang="en-IN" sz="4800" b="1" dirty="0">
                <a:latin typeface="Times New Roman" panose="02020603050405020304" pitchFamily="18" charset="0"/>
                <a:cs typeface="Times New Roman" panose="02020603050405020304" pitchFamily="18" charset="0"/>
              </a:rPr>
              <a:t> INSTITUTE OF TECHNOLOGY</a:t>
            </a:r>
          </a:p>
          <a:p>
            <a:pPr algn="ctr"/>
            <a:r>
              <a:rPr lang="en-IN" sz="4000" b="1" dirty="0">
                <a:latin typeface="Times New Roman" panose="02020603050405020304" pitchFamily="18" charset="0"/>
                <a:cs typeface="Times New Roman" panose="02020603050405020304" pitchFamily="18" charset="0"/>
              </a:rPr>
              <a:t>COIMBATORE</a:t>
            </a:r>
          </a:p>
          <a:p>
            <a:pPr algn="ctr"/>
            <a:r>
              <a:rPr lang="en-US" sz="3200" b="1" dirty="0">
                <a:solidFill>
                  <a:schemeClr val="accent1">
                    <a:lumMod val="50000"/>
                  </a:schemeClr>
                </a:solidFill>
                <a:latin typeface="Algerian" panose="04020705040A02060702" pitchFamily="82" charset="0"/>
              </a:rPr>
              <a:t>DEPARTMENT OF computer science &amp; engineering</a:t>
            </a:r>
          </a:p>
          <a:p>
            <a:pPr algn="ctr"/>
            <a:r>
              <a:rPr lang="en-US" sz="3200" b="1" dirty="0">
                <a:solidFill>
                  <a:schemeClr val="accent1">
                    <a:lumMod val="50000"/>
                  </a:schemeClr>
                </a:solidFill>
                <a:latin typeface="Algerian" panose="04020705040A02060702" pitchFamily="82" charset="0"/>
              </a:rPr>
              <a:t>MINI Project phase review # 03</a:t>
            </a:r>
          </a:p>
          <a:p>
            <a:pPr algn="ctr"/>
            <a:r>
              <a:rPr lang="en-US" sz="4000" b="1" dirty="0">
                <a:latin typeface="Times New Roman" panose="02020603050405020304" pitchFamily="18" charset="0"/>
                <a:cs typeface="Times New Roman" panose="02020603050405020304" pitchFamily="18" charset="0"/>
              </a:rPr>
              <a:t>INTELLIGENCE EXPEDITIOUS ACCIDENT DETECTION </a:t>
            </a:r>
          </a:p>
          <a:p>
            <a:r>
              <a:rPr lang="en-IN" sz="2800" b="1" dirty="0">
                <a:latin typeface="Angsana New" panose="02020603050405020304" pitchFamily="18" charset="-34"/>
                <a:cs typeface="Angsana New" panose="02020603050405020304" pitchFamily="18" charset="-34"/>
              </a:rPr>
              <a:t>   </a:t>
            </a:r>
            <a:r>
              <a:rPr lang="en-IN" sz="2800" b="1" dirty="0">
                <a:latin typeface="Times New Roman" panose="02020603050405020304" pitchFamily="18" charset="0"/>
                <a:cs typeface="Times New Roman" panose="02020603050405020304" pitchFamily="18" charset="0"/>
              </a:rPr>
              <a:t>Team Members:</a:t>
            </a:r>
          </a:p>
          <a:p>
            <a:r>
              <a:rPr lang="en-IN" sz="28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711719104054	</a:t>
            </a:r>
            <a:r>
              <a:rPr lang="en-IN" sz="2400" dirty="0" err="1">
                <a:latin typeface="Times New Roman" panose="02020603050405020304" pitchFamily="18" charset="0"/>
                <a:cs typeface="Times New Roman" panose="02020603050405020304" pitchFamily="18" charset="0"/>
              </a:rPr>
              <a:t>Nandika</a:t>
            </a:r>
            <a:r>
              <a:rPr lang="en-IN" sz="2400" dirty="0">
                <a:latin typeface="Times New Roman" panose="02020603050405020304" pitchFamily="18" charset="0"/>
                <a:cs typeface="Times New Roman" panose="02020603050405020304" pitchFamily="18" charset="0"/>
              </a:rPr>
              <a:t> L R</a:t>
            </a:r>
          </a:p>
          <a:p>
            <a:r>
              <a:rPr lang="en-IN" sz="2400" dirty="0">
                <a:latin typeface="Times New Roman" panose="02020603050405020304" pitchFamily="18" charset="0"/>
                <a:cs typeface="Times New Roman" panose="02020603050405020304" pitchFamily="18" charset="0"/>
              </a:rPr>
              <a:t>			711719104061		</a:t>
            </a:r>
            <a:r>
              <a:rPr lang="en-IN" sz="2400" dirty="0" err="1">
                <a:latin typeface="Times New Roman" panose="02020603050405020304" pitchFamily="18" charset="0"/>
                <a:cs typeface="Times New Roman" panose="02020603050405020304" pitchFamily="18" charset="0"/>
              </a:rPr>
              <a:t>Nivethitha</a:t>
            </a:r>
            <a:r>
              <a:rPr lang="en-IN" sz="2400" dirty="0">
                <a:latin typeface="Times New Roman" panose="02020603050405020304" pitchFamily="18" charset="0"/>
                <a:cs typeface="Times New Roman" panose="02020603050405020304" pitchFamily="18" charset="0"/>
              </a:rPr>
              <a:t> S</a:t>
            </a:r>
          </a:p>
          <a:p>
            <a:r>
              <a:rPr lang="en-IN" sz="2400" dirty="0">
                <a:latin typeface="Times New Roman" panose="02020603050405020304" pitchFamily="18" charset="0"/>
                <a:cs typeface="Times New Roman" panose="02020603050405020304" pitchFamily="18" charset="0"/>
              </a:rPr>
              <a:t>			711719104094		</a:t>
            </a:r>
            <a:r>
              <a:rPr lang="en-IN" sz="2400" dirty="0" err="1">
                <a:latin typeface="Times New Roman" panose="02020603050405020304" pitchFamily="18" charset="0"/>
                <a:cs typeface="Times New Roman" panose="02020603050405020304" pitchFamily="18" charset="0"/>
              </a:rPr>
              <a:t>Sneha</a:t>
            </a:r>
            <a:r>
              <a:rPr lang="en-IN" sz="2400" dirty="0">
                <a:latin typeface="Times New Roman" panose="02020603050405020304" pitchFamily="18" charset="0"/>
                <a:cs typeface="Times New Roman" panose="02020603050405020304" pitchFamily="18" charset="0"/>
              </a:rPr>
              <a:t> C I</a:t>
            </a:r>
          </a:p>
          <a:p>
            <a:r>
              <a:rPr lang="en-IN" sz="2400" dirty="0">
                <a:latin typeface="Times New Roman" panose="02020603050405020304" pitchFamily="18" charset="0"/>
                <a:cs typeface="Times New Roman" panose="02020603050405020304" pitchFamily="18" charset="0"/>
              </a:rPr>
              <a:t>			711719104103		</a:t>
            </a:r>
            <a:r>
              <a:rPr lang="en-IN" sz="2400" dirty="0" err="1">
                <a:latin typeface="Times New Roman" panose="02020603050405020304" pitchFamily="18" charset="0"/>
                <a:cs typeface="Times New Roman" panose="02020603050405020304" pitchFamily="18" charset="0"/>
              </a:rPr>
              <a:t>Treesa</a:t>
            </a:r>
            <a:r>
              <a:rPr lang="en-IN" sz="2400" dirty="0">
                <a:latin typeface="Times New Roman" panose="02020603050405020304" pitchFamily="18" charset="0"/>
                <a:cs typeface="Times New Roman" panose="02020603050405020304" pitchFamily="18" charset="0"/>
              </a:rPr>
              <a:t> Mary George</a:t>
            </a:r>
          </a:p>
          <a:p>
            <a:r>
              <a:rPr lang="en-IN" sz="24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Under the guidance of :</a:t>
            </a:r>
          </a:p>
          <a:p>
            <a:r>
              <a:rPr lang="en-IN" sz="36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Ms. </a:t>
            </a:r>
            <a:r>
              <a:rPr lang="en-IN" sz="2400" dirty="0" err="1">
                <a:latin typeface="Times New Roman" panose="02020603050405020304" pitchFamily="18" charset="0"/>
                <a:cs typeface="Times New Roman" panose="02020603050405020304" pitchFamily="18" charset="0"/>
              </a:rPr>
              <a:t>Aruna</a:t>
            </a:r>
            <a:r>
              <a:rPr lang="en-IN" sz="2400" dirty="0">
                <a:latin typeface="Times New Roman" panose="02020603050405020304" pitchFamily="18" charset="0"/>
                <a:cs typeface="Times New Roman" panose="02020603050405020304" pitchFamily="18" charset="0"/>
              </a:rPr>
              <a:t> T N , Asst. </a:t>
            </a:r>
            <a:r>
              <a:rPr lang="en-IN" sz="2400" dirty="0" err="1">
                <a:latin typeface="Times New Roman" panose="02020603050405020304" pitchFamily="18" charset="0"/>
                <a:cs typeface="Times New Roman" panose="02020603050405020304" pitchFamily="18" charset="0"/>
              </a:rPr>
              <a:t>Professor,CSE</a:t>
            </a:r>
            <a:r>
              <a:rPr lang="en-IN" sz="2400" dirty="0">
                <a:latin typeface="Times New Roman" panose="02020603050405020304" pitchFamily="18" charset="0"/>
                <a:cs typeface="Times New Roman" panose="02020603050405020304" pitchFamily="18" charset="0"/>
              </a:rPr>
              <a:t>.</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70332" cy="102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3959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7C2A-2CAA-4946-9177-9713EC4CAA30}"/>
              </a:ext>
            </a:extLst>
          </p:cNvPr>
          <p:cNvSpPr>
            <a:spLocks noGrp="1"/>
          </p:cNvSpPr>
          <p:nvPr>
            <p:ph type="title"/>
          </p:nvPr>
        </p:nvSpPr>
        <p:spPr>
          <a:xfrm>
            <a:off x="134816" y="111906"/>
            <a:ext cx="10515600" cy="2078138"/>
          </a:xfrm>
        </p:spPr>
        <p:txBody>
          <a:bodyPr>
            <a:noAutofit/>
          </a:bodyPr>
          <a:lstStyle/>
          <a:p>
            <a:br>
              <a:rPr lang="en-US" dirty="0">
                <a:latin typeface="Algerian" pitchFamily="82" charset="0"/>
              </a:rPr>
            </a:br>
            <a:r>
              <a:rPr lang="en-US" dirty="0">
                <a:latin typeface="Algerian" pitchFamily="82" charset="0"/>
              </a:rPr>
              <a:t>SCREENSHOTS : Module-</a:t>
            </a:r>
            <a:r>
              <a:rPr lang="en-US" dirty="0" err="1">
                <a:latin typeface="Algerian" pitchFamily="82" charset="0"/>
              </a:rPr>
              <a:t>i</a:t>
            </a:r>
            <a:br>
              <a:rPr lang="en-US" dirty="0">
                <a:latin typeface="Algerian" pitchFamily="82" charset="0"/>
              </a:rPr>
            </a:br>
            <a:br>
              <a:rPr lang="en-US" dirty="0">
                <a:latin typeface="Algerian" pitchFamily="82" charset="0"/>
              </a:rPr>
            </a:br>
            <a:r>
              <a:rPr lang="en-US" dirty="0">
                <a:latin typeface="Algerian" pitchFamily="82" charset="0"/>
              </a:rPr>
              <a:t>  </a:t>
            </a:r>
            <a:endParaRPr lang="en-IN" dirty="0">
              <a:latin typeface="Algerian" pitchFamily="82" charset="0"/>
            </a:endParaRPr>
          </a:p>
        </p:txBody>
      </p:sp>
      <p:sp>
        <p:nvSpPr>
          <p:cNvPr id="3" name="Content Placeholder 2">
            <a:extLst>
              <a:ext uri="{FF2B5EF4-FFF2-40B4-BE49-F238E27FC236}">
                <a16:creationId xmlns:a16="http://schemas.microsoft.com/office/drawing/2014/main" id="{CF3E4364-5F99-40F7-B810-6AA151CD4017}"/>
              </a:ext>
            </a:extLst>
          </p:cNvPr>
          <p:cNvSpPr>
            <a:spLocks noGrp="1"/>
          </p:cNvSpPr>
          <p:nvPr>
            <p:ph idx="1"/>
          </p:nvPr>
        </p:nvSpPr>
        <p:spPr>
          <a:xfrm>
            <a:off x="303628" y="956603"/>
            <a:ext cx="10515600" cy="5247249"/>
          </a:xfrm>
        </p:spPr>
        <p:txBody>
          <a:bodyPr>
            <a:normAutofit/>
          </a:bodyPr>
          <a:lstStyle/>
          <a:p>
            <a:pPr marL="84138" indent="0">
              <a:buNone/>
            </a:pPr>
            <a:r>
              <a:rPr lang="en-US" dirty="0">
                <a:latin typeface="Cambria" pitchFamily="18" charset="0"/>
              </a:rPr>
              <a:t>                    </a:t>
            </a:r>
          </a:p>
          <a:p>
            <a:pPr marL="84138" indent="0">
              <a:buNone/>
            </a:pPr>
            <a:endParaRPr lang="en-US" dirty="0">
              <a:latin typeface="Cambria" pitchFamily="18" charset="0"/>
            </a:endParaRPr>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10</a:t>
            </a:fld>
            <a:endParaRPr lang="en-IN"/>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3017520" y="6431915"/>
            <a:ext cx="6766560" cy="365125"/>
          </a:xfrm>
        </p:spPr>
        <p:txBody>
          <a:bodyPr/>
          <a:lstStyle/>
          <a:p>
            <a:r>
              <a:rPr lang="en-US" sz="1600" dirty="0"/>
              <a:t>MINI PROJECT– THIRD REVIEW                                                                                       Department of CSE, </a:t>
            </a:r>
            <a:r>
              <a:rPr lang="en-US" sz="1600" dirty="0" err="1"/>
              <a:t>KGiSL</a:t>
            </a:r>
            <a:r>
              <a:rPr lang="en-US" sz="1600" dirty="0"/>
              <a:t> Institute of Technology, Coimbatore </a:t>
            </a:r>
            <a:endParaRPr lang="en-IN" dirty="0"/>
          </a:p>
        </p:txBody>
      </p:sp>
      <p:pic>
        <p:nvPicPr>
          <p:cNvPr id="11" name="Picture 10"/>
          <p:cNvPicPr>
            <a:picLocks noChangeAspect="1"/>
          </p:cNvPicPr>
          <p:nvPr/>
        </p:nvPicPr>
        <p:blipFill>
          <a:blip r:embed="rId3"/>
          <a:stretch>
            <a:fillRect/>
          </a:stretch>
        </p:blipFill>
        <p:spPr>
          <a:xfrm>
            <a:off x="458307" y="1414532"/>
            <a:ext cx="4934309" cy="4331390"/>
          </a:xfrm>
          <a:prstGeom prst="rect">
            <a:avLst/>
          </a:prstGeom>
        </p:spPr>
      </p:pic>
      <p:pic>
        <p:nvPicPr>
          <p:cNvPr id="12" name="Picture 11"/>
          <p:cNvPicPr>
            <a:picLocks noChangeAspect="1"/>
          </p:cNvPicPr>
          <p:nvPr/>
        </p:nvPicPr>
        <p:blipFill>
          <a:blip r:embed="rId4"/>
          <a:stretch>
            <a:fillRect/>
          </a:stretch>
        </p:blipFill>
        <p:spPr>
          <a:xfrm>
            <a:off x="5702425" y="1414532"/>
            <a:ext cx="6046752" cy="4331390"/>
          </a:xfrm>
          <a:prstGeom prst="rect">
            <a:avLst/>
          </a:prstGeom>
        </p:spPr>
      </p:pic>
      <p:sp>
        <p:nvSpPr>
          <p:cNvPr id="13"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2852963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5273-E6BA-4CA1-A8B1-28232FF2952E}"/>
              </a:ext>
            </a:extLst>
          </p:cNvPr>
          <p:cNvSpPr>
            <a:spLocks noGrp="1"/>
          </p:cNvSpPr>
          <p:nvPr>
            <p:ph type="title"/>
          </p:nvPr>
        </p:nvSpPr>
        <p:spPr>
          <a:xfrm>
            <a:off x="111087" y="136525"/>
            <a:ext cx="10515600" cy="1325563"/>
          </a:xfrm>
        </p:spPr>
        <p:txBody>
          <a:bodyPr/>
          <a:lstStyle/>
          <a:p>
            <a:r>
              <a:rPr lang="en-US" dirty="0">
                <a:latin typeface="Algerian" pitchFamily="82" charset="0"/>
              </a:rPr>
              <a:t>SCREENSHOTS : Module-</a:t>
            </a:r>
            <a:r>
              <a:rPr lang="en-US" dirty="0" err="1">
                <a:latin typeface="Algerian" pitchFamily="82" charset="0"/>
              </a:rPr>
              <a:t>iI</a:t>
            </a:r>
            <a:endParaRPr lang="en-IN" dirty="0"/>
          </a:p>
        </p:txBody>
      </p:sp>
      <p:sp>
        <p:nvSpPr>
          <p:cNvPr id="5" name="Footer Placeholder 4">
            <a:extLst>
              <a:ext uri="{FF2B5EF4-FFF2-40B4-BE49-F238E27FC236}">
                <a16:creationId xmlns:a16="http://schemas.microsoft.com/office/drawing/2014/main" id="{CBC67376-0B9B-45E7-B448-511B895F0485}"/>
              </a:ext>
            </a:extLst>
          </p:cNvPr>
          <p:cNvSpPr>
            <a:spLocks noGrp="1"/>
          </p:cNvSpPr>
          <p:nvPr>
            <p:ph type="ftr" sz="quarter" idx="11"/>
          </p:nvPr>
        </p:nvSpPr>
        <p:spPr/>
        <p:txBody>
          <a:bodyPr/>
          <a:lstStyle/>
          <a:p>
            <a:r>
              <a:rPr lang="en-US" dirty="0"/>
              <a:t>PROJECT PHASE -I  THIRD REVIEW                                                                                       Department of ECE, </a:t>
            </a:r>
            <a:r>
              <a:rPr lang="en-US" dirty="0" err="1"/>
              <a:t>KGiSL</a:t>
            </a:r>
            <a:r>
              <a:rPr lang="en-US" dirty="0"/>
              <a:t> Institute of Technology, Coimbatore </a:t>
            </a:r>
            <a:endParaRPr lang="en-IN" dirty="0"/>
          </a:p>
        </p:txBody>
      </p:sp>
      <p:sp>
        <p:nvSpPr>
          <p:cNvPr id="6" name="Slide Number Placeholder 5">
            <a:extLst>
              <a:ext uri="{FF2B5EF4-FFF2-40B4-BE49-F238E27FC236}">
                <a16:creationId xmlns:a16="http://schemas.microsoft.com/office/drawing/2014/main" id="{AEBE3E47-E380-48AB-AD47-C55C95BF0D81}"/>
              </a:ext>
            </a:extLst>
          </p:cNvPr>
          <p:cNvSpPr>
            <a:spLocks noGrp="1"/>
          </p:cNvSpPr>
          <p:nvPr>
            <p:ph type="sldNum" sz="quarter" idx="12"/>
          </p:nvPr>
        </p:nvSpPr>
        <p:spPr/>
        <p:txBody>
          <a:bodyPr/>
          <a:lstStyle/>
          <a:p>
            <a:fld id="{370E2DBF-622E-4774-BABA-0B90A0613018}" type="slidenum">
              <a:rPr lang="en-IN" smtClean="0"/>
              <a:pPr/>
              <a:t>11</a:t>
            </a:fld>
            <a:endParaRPr lang="en-IN"/>
          </a:p>
        </p:txBody>
      </p:sp>
      <p:pic>
        <p:nvPicPr>
          <p:cNvPr id="3" name="Picture 2"/>
          <p:cNvPicPr>
            <a:picLocks noChangeAspect="1"/>
          </p:cNvPicPr>
          <p:nvPr/>
        </p:nvPicPr>
        <p:blipFill>
          <a:blip r:embed="rId2"/>
          <a:stretch>
            <a:fillRect/>
          </a:stretch>
        </p:blipFill>
        <p:spPr>
          <a:xfrm>
            <a:off x="484518" y="1238792"/>
            <a:ext cx="5252048" cy="4816291"/>
          </a:xfrm>
          <a:prstGeom prst="rect">
            <a:avLst/>
          </a:prstGeom>
        </p:spPr>
      </p:pic>
      <p:pic>
        <p:nvPicPr>
          <p:cNvPr id="10" name="Picture 9"/>
          <p:cNvPicPr>
            <a:picLocks noChangeAspect="1"/>
          </p:cNvPicPr>
          <p:nvPr/>
        </p:nvPicPr>
        <p:blipFill>
          <a:blip r:embed="rId3"/>
          <a:stretch>
            <a:fillRect/>
          </a:stretch>
        </p:blipFill>
        <p:spPr>
          <a:xfrm>
            <a:off x="6213378" y="1238793"/>
            <a:ext cx="5374774" cy="4816292"/>
          </a:xfrm>
          <a:prstGeom prst="rect">
            <a:avLst/>
          </a:prstGeom>
        </p:spPr>
      </p:pic>
      <p:sp>
        <p:nvSpPr>
          <p:cNvPr id="8"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415860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5273-E6BA-4CA1-A8B1-28232FF2952E}"/>
              </a:ext>
            </a:extLst>
          </p:cNvPr>
          <p:cNvSpPr>
            <a:spLocks noGrp="1"/>
          </p:cNvSpPr>
          <p:nvPr>
            <p:ph type="title"/>
          </p:nvPr>
        </p:nvSpPr>
        <p:spPr>
          <a:xfrm>
            <a:off x="111087" y="136525"/>
            <a:ext cx="10515600" cy="1325563"/>
          </a:xfrm>
        </p:spPr>
        <p:txBody>
          <a:bodyPr/>
          <a:lstStyle/>
          <a:p>
            <a:r>
              <a:rPr lang="en-US" dirty="0">
                <a:latin typeface="Algerian" pitchFamily="82" charset="0"/>
              </a:rPr>
              <a:t>SCREENSHOTS : Module-</a:t>
            </a:r>
            <a:r>
              <a:rPr lang="en-US" dirty="0" err="1">
                <a:latin typeface="Algerian" pitchFamily="82" charset="0"/>
              </a:rPr>
              <a:t>iII</a:t>
            </a:r>
            <a:endParaRPr lang="en-IN" dirty="0"/>
          </a:p>
        </p:txBody>
      </p:sp>
      <p:sp>
        <p:nvSpPr>
          <p:cNvPr id="5" name="Footer Placeholder 4">
            <a:extLst>
              <a:ext uri="{FF2B5EF4-FFF2-40B4-BE49-F238E27FC236}">
                <a16:creationId xmlns:a16="http://schemas.microsoft.com/office/drawing/2014/main" id="{CBC67376-0B9B-45E7-B448-511B895F0485}"/>
              </a:ext>
            </a:extLst>
          </p:cNvPr>
          <p:cNvSpPr>
            <a:spLocks noGrp="1"/>
          </p:cNvSpPr>
          <p:nvPr>
            <p:ph type="ftr" sz="quarter" idx="11"/>
          </p:nvPr>
        </p:nvSpPr>
        <p:spPr/>
        <p:txBody>
          <a:bodyPr/>
          <a:lstStyle/>
          <a:p>
            <a:r>
              <a:rPr lang="en-US" dirty="0"/>
              <a:t>PROJECT PHASE -I  THIRD REVIEW                                                                                       Department of ECE, </a:t>
            </a:r>
            <a:r>
              <a:rPr lang="en-US" dirty="0" err="1"/>
              <a:t>KGiSL</a:t>
            </a:r>
            <a:r>
              <a:rPr lang="en-US" dirty="0"/>
              <a:t> Institute of Technology, Coimbatore </a:t>
            </a:r>
            <a:endParaRPr lang="en-IN" dirty="0"/>
          </a:p>
        </p:txBody>
      </p:sp>
      <p:sp>
        <p:nvSpPr>
          <p:cNvPr id="6" name="Slide Number Placeholder 5">
            <a:extLst>
              <a:ext uri="{FF2B5EF4-FFF2-40B4-BE49-F238E27FC236}">
                <a16:creationId xmlns:a16="http://schemas.microsoft.com/office/drawing/2014/main" id="{AEBE3E47-E380-48AB-AD47-C55C95BF0D81}"/>
              </a:ext>
            </a:extLst>
          </p:cNvPr>
          <p:cNvSpPr>
            <a:spLocks noGrp="1"/>
          </p:cNvSpPr>
          <p:nvPr>
            <p:ph type="sldNum" sz="quarter" idx="12"/>
          </p:nvPr>
        </p:nvSpPr>
        <p:spPr/>
        <p:txBody>
          <a:bodyPr/>
          <a:lstStyle/>
          <a:p>
            <a:fld id="{370E2DBF-622E-4774-BABA-0B90A0613018}" type="slidenum">
              <a:rPr lang="en-IN" smtClean="0"/>
              <a:pPr/>
              <a:t>12</a:t>
            </a:fld>
            <a:endParaRPr lang="en-IN"/>
          </a:p>
        </p:txBody>
      </p:sp>
      <p:pic>
        <p:nvPicPr>
          <p:cNvPr id="7" name="Picture 6"/>
          <p:cNvPicPr>
            <a:picLocks noChangeAspect="1"/>
          </p:cNvPicPr>
          <p:nvPr/>
        </p:nvPicPr>
        <p:blipFill>
          <a:blip r:embed="rId2"/>
          <a:stretch>
            <a:fillRect/>
          </a:stretch>
        </p:blipFill>
        <p:spPr>
          <a:xfrm>
            <a:off x="456673" y="1298185"/>
            <a:ext cx="5460520" cy="4895581"/>
          </a:xfrm>
          <a:prstGeom prst="rect">
            <a:avLst/>
          </a:prstGeom>
        </p:spPr>
      </p:pic>
      <p:pic>
        <p:nvPicPr>
          <p:cNvPr id="8" name="Picture 7"/>
          <p:cNvPicPr>
            <a:picLocks noChangeAspect="1"/>
          </p:cNvPicPr>
          <p:nvPr/>
        </p:nvPicPr>
        <p:blipFill>
          <a:blip r:embed="rId3"/>
          <a:stretch>
            <a:fillRect/>
          </a:stretch>
        </p:blipFill>
        <p:spPr>
          <a:xfrm>
            <a:off x="6262779" y="1298185"/>
            <a:ext cx="5349814" cy="4895581"/>
          </a:xfrm>
          <a:prstGeom prst="rect">
            <a:avLst/>
          </a:prstGeom>
        </p:spPr>
      </p:pic>
      <p:sp>
        <p:nvSpPr>
          <p:cNvPr id="9"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228501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5273-E6BA-4CA1-A8B1-28232FF2952E}"/>
              </a:ext>
            </a:extLst>
          </p:cNvPr>
          <p:cNvSpPr>
            <a:spLocks noGrp="1"/>
          </p:cNvSpPr>
          <p:nvPr>
            <p:ph type="title"/>
          </p:nvPr>
        </p:nvSpPr>
        <p:spPr>
          <a:xfrm>
            <a:off x="111087" y="136525"/>
            <a:ext cx="10515600" cy="1325563"/>
          </a:xfrm>
        </p:spPr>
        <p:txBody>
          <a:bodyPr/>
          <a:lstStyle/>
          <a:p>
            <a:r>
              <a:rPr lang="en-US" dirty="0">
                <a:latin typeface="Algerian" pitchFamily="82" charset="0"/>
              </a:rPr>
              <a:t>SCREENSHOTS : Module-</a:t>
            </a:r>
            <a:r>
              <a:rPr lang="en-US" dirty="0" err="1">
                <a:latin typeface="Algerian" pitchFamily="82" charset="0"/>
              </a:rPr>
              <a:t>iV</a:t>
            </a:r>
            <a:endParaRPr lang="en-IN" dirty="0"/>
          </a:p>
        </p:txBody>
      </p:sp>
      <p:sp>
        <p:nvSpPr>
          <p:cNvPr id="5" name="Footer Placeholder 4">
            <a:extLst>
              <a:ext uri="{FF2B5EF4-FFF2-40B4-BE49-F238E27FC236}">
                <a16:creationId xmlns:a16="http://schemas.microsoft.com/office/drawing/2014/main" id="{CBC67376-0B9B-45E7-B448-511B895F0485}"/>
              </a:ext>
            </a:extLst>
          </p:cNvPr>
          <p:cNvSpPr>
            <a:spLocks noGrp="1"/>
          </p:cNvSpPr>
          <p:nvPr>
            <p:ph type="ftr" sz="quarter" idx="11"/>
          </p:nvPr>
        </p:nvSpPr>
        <p:spPr/>
        <p:txBody>
          <a:bodyPr/>
          <a:lstStyle/>
          <a:p>
            <a:r>
              <a:rPr lang="en-US" dirty="0"/>
              <a:t>PROJECT PHASE -I  THIRD REVIEW                                                                                       Department of ECE, </a:t>
            </a:r>
            <a:r>
              <a:rPr lang="en-US" dirty="0" err="1"/>
              <a:t>KGiSL</a:t>
            </a:r>
            <a:r>
              <a:rPr lang="en-US" dirty="0"/>
              <a:t> Institute of Technology, Coimbatore </a:t>
            </a:r>
            <a:endParaRPr lang="en-IN" dirty="0"/>
          </a:p>
        </p:txBody>
      </p:sp>
      <p:sp>
        <p:nvSpPr>
          <p:cNvPr id="6" name="Slide Number Placeholder 5">
            <a:extLst>
              <a:ext uri="{FF2B5EF4-FFF2-40B4-BE49-F238E27FC236}">
                <a16:creationId xmlns:a16="http://schemas.microsoft.com/office/drawing/2014/main" id="{AEBE3E47-E380-48AB-AD47-C55C95BF0D81}"/>
              </a:ext>
            </a:extLst>
          </p:cNvPr>
          <p:cNvSpPr>
            <a:spLocks noGrp="1"/>
          </p:cNvSpPr>
          <p:nvPr>
            <p:ph type="sldNum" sz="quarter" idx="12"/>
          </p:nvPr>
        </p:nvSpPr>
        <p:spPr/>
        <p:txBody>
          <a:bodyPr/>
          <a:lstStyle/>
          <a:p>
            <a:fld id="{370E2DBF-622E-4774-BABA-0B90A0613018}" type="slidenum">
              <a:rPr lang="en-IN" smtClean="0"/>
              <a:pPr/>
              <a:t>13</a:t>
            </a:fld>
            <a:endParaRPr lang="en-IN"/>
          </a:p>
        </p:txBody>
      </p:sp>
      <p:pic>
        <p:nvPicPr>
          <p:cNvPr id="8" name="Picture 7"/>
          <p:cNvPicPr>
            <a:picLocks noChangeAspect="1"/>
          </p:cNvPicPr>
          <p:nvPr/>
        </p:nvPicPr>
        <p:blipFill>
          <a:blip r:embed="rId2"/>
          <a:stretch>
            <a:fillRect/>
          </a:stretch>
        </p:blipFill>
        <p:spPr>
          <a:xfrm>
            <a:off x="484137" y="1462088"/>
            <a:ext cx="4985009" cy="4628100"/>
          </a:xfrm>
          <a:prstGeom prst="rect">
            <a:avLst/>
          </a:prstGeom>
        </p:spPr>
      </p:pic>
      <p:pic>
        <p:nvPicPr>
          <p:cNvPr id="9" name="Picture 8"/>
          <p:cNvPicPr>
            <a:picLocks noChangeAspect="1"/>
          </p:cNvPicPr>
          <p:nvPr/>
        </p:nvPicPr>
        <p:blipFill>
          <a:blip r:embed="rId3"/>
          <a:stretch>
            <a:fillRect/>
          </a:stretch>
        </p:blipFill>
        <p:spPr>
          <a:xfrm>
            <a:off x="5842010" y="1462088"/>
            <a:ext cx="5380957" cy="4628099"/>
          </a:xfrm>
          <a:prstGeom prst="rect">
            <a:avLst/>
          </a:prstGeom>
        </p:spPr>
      </p:pic>
      <p:sp>
        <p:nvSpPr>
          <p:cNvPr id="10"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3419002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C595-A4F8-4137-A78A-7A35FA16D406}"/>
              </a:ext>
            </a:extLst>
          </p:cNvPr>
          <p:cNvSpPr>
            <a:spLocks noGrp="1"/>
          </p:cNvSpPr>
          <p:nvPr>
            <p:ph type="title"/>
          </p:nvPr>
        </p:nvSpPr>
        <p:spPr>
          <a:xfrm>
            <a:off x="122104" y="0"/>
            <a:ext cx="10515600" cy="1325563"/>
          </a:xfrm>
        </p:spPr>
        <p:txBody>
          <a:bodyPr/>
          <a:lstStyle/>
          <a:p>
            <a:r>
              <a:rPr lang="en-IN" dirty="0">
                <a:latin typeface="Algerian" panose="04020705040A02060702" pitchFamily="82" charset="0"/>
              </a:rPr>
              <a:t>  </a:t>
            </a:r>
            <a:br>
              <a:rPr lang="en-IN" dirty="0">
                <a:latin typeface="Algerian" panose="04020705040A02060702" pitchFamily="82" charset="0"/>
              </a:rPr>
            </a:br>
            <a:r>
              <a:rPr lang="en-IN" dirty="0">
                <a:latin typeface="Algerian" panose="04020705040A02060702" pitchFamily="82" charset="0"/>
              </a:rPr>
              <a:t>  OUTPUT: </a:t>
            </a:r>
            <a:r>
              <a:rPr lang="en-IN" dirty="0" err="1">
                <a:latin typeface="Algerian" panose="04020705040A02060702" pitchFamily="82" charset="0"/>
              </a:rPr>
              <a:t>MoDULE</a:t>
            </a:r>
            <a:r>
              <a:rPr lang="en-IN" dirty="0">
                <a:latin typeface="Algerian" panose="04020705040A02060702" pitchFamily="82" charset="0"/>
              </a:rPr>
              <a:t> </a:t>
            </a:r>
            <a:r>
              <a:rPr lang="en-IN" dirty="0" err="1">
                <a:latin typeface="Algerian" panose="04020705040A02060702" pitchFamily="82" charset="0"/>
              </a:rPr>
              <a:t>i</a:t>
            </a:r>
            <a:endParaRPr lang="en-IN" dirty="0">
              <a:latin typeface="Algerian" panose="04020705040A02060702" pitchFamily="82" charset="0"/>
            </a:endParaRPr>
          </a:p>
        </p:txBody>
      </p:sp>
      <p:sp>
        <p:nvSpPr>
          <p:cNvPr id="5" name="Footer Placeholder 4">
            <a:extLst>
              <a:ext uri="{FF2B5EF4-FFF2-40B4-BE49-F238E27FC236}">
                <a16:creationId xmlns:a16="http://schemas.microsoft.com/office/drawing/2014/main" id="{DA3AED04-E39C-46E7-B506-443CAB3D80F6}"/>
              </a:ext>
            </a:extLst>
          </p:cNvPr>
          <p:cNvSpPr>
            <a:spLocks noGrp="1"/>
          </p:cNvSpPr>
          <p:nvPr>
            <p:ph type="ftr" sz="quarter" idx="11"/>
          </p:nvPr>
        </p:nvSpPr>
        <p:spPr/>
        <p:txBody>
          <a:bodyPr/>
          <a:lstStyle/>
          <a:p>
            <a:r>
              <a:rPr lang="en-US" dirty="0"/>
              <a:t>PROJECT PHASE -I  THIRD REVIEW                                                                                       Department of ECE, </a:t>
            </a:r>
            <a:r>
              <a:rPr lang="en-US" dirty="0" err="1"/>
              <a:t>KGiSL</a:t>
            </a:r>
            <a:r>
              <a:rPr lang="en-US" dirty="0"/>
              <a:t> Institute of Technology, Coimbatore </a:t>
            </a:r>
            <a:endParaRPr lang="en-IN" dirty="0"/>
          </a:p>
        </p:txBody>
      </p:sp>
      <p:sp>
        <p:nvSpPr>
          <p:cNvPr id="6" name="Slide Number Placeholder 5">
            <a:extLst>
              <a:ext uri="{FF2B5EF4-FFF2-40B4-BE49-F238E27FC236}">
                <a16:creationId xmlns:a16="http://schemas.microsoft.com/office/drawing/2014/main" id="{B04C3D64-3922-4B58-8F25-8F451103D451}"/>
              </a:ext>
            </a:extLst>
          </p:cNvPr>
          <p:cNvSpPr>
            <a:spLocks noGrp="1"/>
          </p:cNvSpPr>
          <p:nvPr>
            <p:ph type="sldNum" sz="quarter" idx="12"/>
          </p:nvPr>
        </p:nvSpPr>
        <p:spPr/>
        <p:txBody>
          <a:bodyPr/>
          <a:lstStyle/>
          <a:p>
            <a:fld id="{370E2DBF-622E-4774-BABA-0B90A0613018}" type="slidenum">
              <a:rPr lang="en-IN" smtClean="0"/>
              <a:pPr/>
              <a:t>14</a:t>
            </a:fld>
            <a:endParaRPr lang="en-IN"/>
          </a:p>
        </p:txBody>
      </p:sp>
      <p:pic>
        <p:nvPicPr>
          <p:cNvPr id="11" name="Content Placeholder 10"/>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33576" y="1687603"/>
            <a:ext cx="4656827" cy="3634895"/>
          </a:xfr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5910" y="1687603"/>
            <a:ext cx="4727276" cy="3634896"/>
          </a:xfrm>
          <a:prstGeom prst="rect">
            <a:avLst/>
          </a:prstGeom>
        </p:spPr>
      </p:pic>
      <p:sp>
        <p:nvSpPr>
          <p:cNvPr id="8"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958860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5B0D-DC9D-46A8-9753-203202325272}"/>
              </a:ext>
            </a:extLst>
          </p:cNvPr>
          <p:cNvSpPr>
            <a:spLocks noGrp="1"/>
          </p:cNvSpPr>
          <p:nvPr>
            <p:ph type="title"/>
          </p:nvPr>
        </p:nvSpPr>
        <p:spPr>
          <a:xfrm>
            <a:off x="177188" y="0"/>
            <a:ext cx="10515600" cy="1325563"/>
          </a:xfrm>
        </p:spPr>
        <p:txBody>
          <a:bodyPr>
            <a:noAutofit/>
          </a:bodyPr>
          <a:lstStyle/>
          <a:p>
            <a:br>
              <a:rPr lang="en-IN" dirty="0">
                <a:latin typeface="Algerian" panose="04020705040A02060702" pitchFamily="82" charset="0"/>
              </a:rPr>
            </a:br>
            <a:br>
              <a:rPr lang="en-IN" dirty="0">
                <a:latin typeface="Algerian" panose="04020705040A02060702" pitchFamily="82" charset="0"/>
              </a:rPr>
            </a:br>
            <a:r>
              <a:rPr lang="en-IN" dirty="0">
                <a:latin typeface="Algerian" panose="04020705040A02060702" pitchFamily="82" charset="0"/>
              </a:rPr>
              <a:t>OUTPUT: </a:t>
            </a:r>
            <a:r>
              <a:rPr lang="en-IN" dirty="0" err="1">
                <a:latin typeface="Algerian" panose="04020705040A02060702" pitchFamily="82" charset="0"/>
              </a:rPr>
              <a:t>MoDULE</a:t>
            </a:r>
            <a:r>
              <a:rPr lang="en-IN" dirty="0">
                <a:latin typeface="Algerian" panose="04020705040A02060702" pitchFamily="82" charset="0"/>
              </a:rPr>
              <a:t> ii</a:t>
            </a:r>
            <a:endParaRPr lang="en-IN" dirty="0"/>
          </a:p>
        </p:txBody>
      </p:sp>
      <p:sp>
        <p:nvSpPr>
          <p:cNvPr id="5" name="Footer Placeholder 4">
            <a:extLst>
              <a:ext uri="{FF2B5EF4-FFF2-40B4-BE49-F238E27FC236}">
                <a16:creationId xmlns:a16="http://schemas.microsoft.com/office/drawing/2014/main" id="{E2BBA02D-53D9-45AC-989B-F73F020C2226}"/>
              </a:ext>
            </a:extLst>
          </p:cNvPr>
          <p:cNvSpPr>
            <a:spLocks noGrp="1"/>
          </p:cNvSpPr>
          <p:nvPr>
            <p:ph type="ftr" sz="quarter" idx="11"/>
          </p:nvPr>
        </p:nvSpPr>
        <p:spPr/>
        <p:txBody>
          <a:bodyPr/>
          <a:lstStyle/>
          <a:p>
            <a:r>
              <a:rPr lang="en-US" dirty="0"/>
              <a:t>PROJECT PHASE -I  THIRD REVIEW                                                                                       Department of ECE, </a:t>
            </a:r>
            <a:r>
              <a:rPr lang="en-US" dirty="0" err="1"/>
              <a:t>KGiSL</a:t>
            </a:r>
            <a:r>
              <a:rPr lang="en-US" dirty="0"/>
              <a:t> Institute of Technology, Coimbatore </a:t>
            </a:r>
            <a:endParaRPr lang="en-IN" dirty="0"/>
          </a:p>
        </p:txBody>
      </p:sp>
      <p:sp>
        <p:nvSpPr>
          <p:cNvPr id="6" name="Slide Number Placeholder 5">
            <a:extLst>
              <a:ext uri="{FF2B5EF4-FFF2-40B4-BE49-F238E27FC236}">
                <a16:creationId xmlns:a16="http://schemas.microsoft.com/office/drawing/2014/main" id="{7028886D-0525-4F69-ABAF-4EB7B4BF45A6}"/>
              </a:ext>
            </a:extLst>
          </p:cNvPr>
          <p:cNvSpPr>
            <a:spLocks noGrp="1"/>
          </p:cNvSpPr>
          <p:nvPr>
            <p:ph type="sldNum" sz="quarter" idx="12"/>
          </p:nvPr>
        </p:nvSpPr>
        <p:spPr/>
        <p:txBody>
          <a:bodyPr/>
          <a:lstStyle/>
          <a:p>
            <a:fld id="{370E2DBF-622E-4774-BABA-0B90A0613018}" type="slidenum">
              <a:rPr lang="en-IN" smtClean="0"/>
              <a:pPr/>
              <a:t>15</a:t>
            </a:fld>
            <a:endParaRPr lang="en-IN"/>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30285" y="1781665"/>
            <a:ext cx="4871258" cy="3920866"/>
          </a:xfr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3695" y="1781665"/>
            <a:ext cx="4513810" cy="3920866"/>
          </a:xfrm>
          <a:prstGeom prst="rect">
            <a:avLst/>
          </a:prstGeom>
        </p:spPr>
      </p:pic>
      <p:sp>
        <p:nvSpPr>
          <p:cNvPr id="9"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3152468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5B0D-DC9D-46A8-9753-203202325272}"/>
              </a:ext>
            </a:extLst>
          </p:cNvPr>
          <p:cNvSpPr>
            <a:spLocks noGrp="1"/>
          </p:cNvSpPr>
          <p:nvPr>
            <p:ph type="title"/>
          </p:nvPr>
        </p:nvSpPr>
        <p:spPr>
          <a:xfrm>
            <a:off x="177188" y="0"/>
            <a:ext cx="10515600" cy="1325563"/>
          </a:xfrm>
        </p:spPr>
        <p:txBody>
          <a:bodyPr>
            <a:noAutofit/>
          </a:bodyPr>
          <a:lstStyle/>
          <a:p>
            <a:r>
              <a:rPr lang="en-IN" dirty="0">
                <a:latin typeface="Algerian" panose="04020705040A02060702" pitchFamily="82" charset="0"/>
              </a:rPr>
              <a:t>OUTPUT: </a:t>
            </a:r>
            <a:r>
              <a:rPr lang="en-IN" dirty="0" err="1">
                <a:latin typeface="Algerian" panose="04020705040A02060702" pitchFamily="82" charset="0"/>
              </a:rPr>
              <a:t>MoDULE</a:t>
            </a:r>
            <a:r>
              <a:rPr lang="en-IN" dirty="0">
                <a:latin typeface="Algerian" panose="04020705040A02060702" pitchFamily="82" charset="0"/>
              </a:rPr>
              <a:t> </a:t>
            </a:r>
            <a:r>
              <a:rPr lang="en-IN" dirty="0" err="1">
                <a:latin typeface="Algerian" panose="04020705040A02060702" pitchFamily="82" charset="0"/>
              </a:rPr>
              <a:t>iiI</a:t>
            </a:r>
            <a:endParaRPr lang="en-IN" dirty="0"/>
          </a:p>
        </p:txBody>
      </p:sp>
      <p:sp>
        <p:nvSpPr>
          <p:cNvPr id="5" name="Footer Placeholder 4">
            <a:extLst>
              <a:ext uri="{FF2B5EF4-FFF2-40B4-BE49-F238E27FC236}">
                <a16:creationId xmlns:a16="http://schemas.microsoft.com/office/drawing/2014/main" id="{E2BBA02D-53D9-45AC-989B-F73F020C2226}"/>
              </a:ext>
            </a:extLst>
          </p:cNvPr>
          <p:cNvSpPr>
            <a:spLocks noGrp="1"/>
          </p:cNvSpPr>
          <p:nvPr>
            <p:ph type="ftr" sz="quarter" idx="11"/>
          </p:nvPr>
        </p:nvSpPr>
        <p:spPr/>
        <p:txBody>
          <a:bodyPr/>
          <a:lstStyle/>
          <a:p>
            <a:r>
              <a:rPr lang="en-US" dirty="0"/>
              <a:t>PROJECT PHASE -I  THIRD REVIEW                                                                                       Department of ECE, </a:t>
            </a:r>
            <a:r>
              <a:rPr lang="en-US" dirty="0" err="1"/>
              <a:t>KGiSL</a:t>
            </a:r>
            <a:r>
              <a:rPr lang="en-US" dirty="0"/>
              <a:t> Institute of Technology, Coimbatore </a:t>
            </a:r>
            <a:endParaRPr lang="en-IN" dirty="0"/>
          </a:p>
        </p:txBody>
      </p:sp>
      <p:sp>
        <p:nvSpPr>
          <p:cNvPr id="6" name="Slide Number Placeholder 5">
            <a:extLst>
              <a:ext uri="{FF2B5EF4-FFF2-40B4-BE49-F238E27FC236}">
                <a16:creationId xmlns:a16="http://schemas.microsoft.com/office/drawing/2014/main" id="{7028886D-0525-4F69-ABAF-4EB7B4BF45A6}"/>
              </a:ext>
            </a:extLst>
          </p:cNvPr>
          <p:cNvSpPr>
            <a:spLocks noGrp="1"/>
          </p:cNvSpPr>
          <p:nvPr>
            <p:ph type="sldNum" sz="quarter" idx="12"/>
          </p:nvPr>
        </p:nvSpPr>
        <p:spPr/>
        <p:txBody>
          <a:bodyPr/>
          <a:lstStyle/>
          <a:p>
            <a:fld id="{370E2DBF-622E-4774-BABA-0B90A0613018}" type="slidenum">
              <a:rPr lang="en-IN" smtClean="0"/>
              <a:pPr/>
              <a:t>16</a:t>
            </a:fld>
            <a:endParaRPr lang="en-IN"/>
          </a:p>
        </p:txBody>
      </p:sp>
      <p:sp>
        <p:nvSpPr>
          <p:cNvPr id="7" name="Title 1">
            <a:extLst>
              <a:ext uri="{FF2B5EF4-FFF2-40B4-BE49-F238E27FC236}">
                <a16:creationId xmlns:a16="http://schemas.microsoft.com/office/drawing/2014/main" id="{FD5A5B0D-DC9D-46A8-9753-203202325272}"/>
              </a:ext>
            </a:extLst>
          </p:cNvPr>
          <p:cNvSpPr txBox="1">
            <a:spLocks/>
          </p:cNvSpPr>
          <p:nvPr/>
        </p:nvSpPr>
        <p:spPr>
          <a:xfrm>
            <a:off x="2745530" y="2803585"/>
            <a:ext cx="6700940" cy="12623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dirty="0">
                <a:latin typeface="Arial Black" panose="020B0A04020102020204" pitchFamily="34" charset="0"/>
              </a:rPr>
              <a:t>ALARM SOUND</a:t>
            </a:r>
          </a:p>
        </p:txBody>
      </p:sp>
      <p:sp>
        <p:nvSpPr>
          <p:cNvPr id="8"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300819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5B0D-DC9D-46A8-9753-203202325272}"/>
              </a:ext>
            </a:extLst>
          </p:cNvPr>
          <p:cNvSpPr>
            <a:spLocks noGrp="1"/>
          </p:cNvSpPr>
          <p:nvPr>
            <p:ph type="title"/>
          </p:nvPr>
        </p:nvSpPr>
        <p:spPr>
          <a:xfrm>
            <a:off x="177188" y="0"/>
            <a:ext cx="10515600" cy="1325563"/>
          </a:xfrm>
        </p:spPr>
        <p:txBody>
          <a:bodyPr>
            <a:noAutofit/>
          </a:bodyPr>
          <a:lstStyle/>
          <a:p>
            <a:r>
              <a:rPr lang="en-IN" dirty="0">
                <a:latin typeface="Algerian" panose="04020705040A02060702" pitchFamily="82" charset="0"/>
              </a:rPr>
              <a:t>OUTPUT: </a:t>
            </a:r>
            <a:r>
              <a:rPr lang="en-IN" dirty="0" err="1">
                <a:latin typeface="Algerian" panose="04020705040A02060702" pitchFamily="82" charset="0"/>
              </a:rPr>
              <a:t>MoDULE</a:t>
            </a:r>
            <a:r>
              <a:rPr lang="en-IN" dirty="0">
                <a:latin typeface="Algerian" panose="04020705040A02060702" pitchFamily="82" charset="0"/>
              </a:rPr>
              <a:t> </a:t>
            </a:r>
            <a:r>
              <a:rPr lang="en-IN" dirty="0" err="1">
                <a:latin typeface="Algerian" panose="04020705040A02060702" pitchFamily="82" charset="0"/>
              </a:rPr>
              <a:t>iV</a:t>
            </a:r>
            <a:endParaRPr lang="en-IN" dirty="0"/>
          </a:p>
        </p:txBody>
      </p:sp>
      <p:sp>
        <p:nvSpPr>
          <p:cNvPr id="5" name="Footer Placeholder 4">
            <a:extLst>
              <a:ext uri="{FF2B5EF4-FFF2-40B4-BE49-F238E27FC236}">
                <a16:creationId xmlns:a16="http://schemas.microsoft.com/office/drawing/2014/main" id="{E2BBA02D-53D9-45AC-989B-F73F020C2226}"/>
              </a:ext>
            </a:extLst>
          </p:cNvPr>
          <p:cNvSpPr>
            <a:spLocks noGrp="1"/>
          </p:cNvSpPr>
          <p:nvPr>
            <p:ph type="ftr" sz="quarter" idx="11"/>
          </p:nvPr>
        </p:nvSpPr>
        <p:spPr/>
        <p:txBody>
          <a:bodyPr/>
          <a:lstStyle/>
          <a:p>
            <a:r>
              <a:rPr lang="en-US" dirty="0"/>
              <a:t>PROJECT PHASE -I  THIRD REVIEW                                                                                       Department of ECE, </a:t>
            </a:r>
            <a:r>
              <a:rPr lang="en-US" dirty="0" err="1"/>
              <a:t>KGiSL</a:t>
            </a:r>
            <a:r>
              <a:rPr lang="en-US" dirty="0"/>
              <a:t> Institute of Technology, Coimbatore </a:t>
            </a:r>
            <a:endParaRPr lang="en-IN" dirty="0"/>
          </a:p>
        </p:txBody>
      </p:sp>
      <p:sp>
        <p:nvSpPr>
          <p:cNvPr id="6" name="Slide Number Placeholder 5">
            <a:extLst>
              <a:ext uri="{FF2B5EF4-FFF2-40B4-BE49-F238E27FC236}">
                <a16:creationId xmlns:a16="http://schemas.microsoft.com/office/drawing/2014/main" id="{7028886D-0525-4F69-ABAF-4EB7B4BF45A6}"/>
              </a:ext>
            </a:extLst>
          </p:cNvPr>
          <p:cNvSpPr>
            <a:spLocks noGrp="1"/>
          </p:cNvSpPr>
          <p:nvPr>
            <p:ph type="sldNum" sz="quarter" idx="12"/>
          </p:nvPr>
        </p:nvSpPr>
        <p:spPr/>
        <p:txBody>
          <a:bodyPr/>
          <a:lstStyle/>
          <a:p>
            <a:fld id="{370E2DBF-622E-4774-BABA-0B90A0613018}" type="slidenum">
              <a:rPr lang="en-IN" smtClean="0"/>
              <a:pPr/>
              <a:t>17</a:t>
            </a:fld>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360" y="1078302"/>
            <a:ext cx="2845279" cy="5141343"/>
          </a:xfrm>
          <a:prstGeom prst="rect">
            <a:avLst/>
          </a:prstGeom>
        </p:spPr>
      </p:pic>
      <p:sp>
        <p:nvSpPr>
          <p:cNvPr id="7"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313745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7C2A-2CAA-4946-9177-9713EC4CAA30}"/>
              </a:ext>
            </a:extLst>
          </p:cNvPr>
          <p:cNvSpPr>
            <a:spLocks noGrp="1"/>
          </p:cNvSpPr>
          <p:nvPr>
            <p:ph type="title"/>
          </p:nvPr>
        </p:nvSpPr>
        <p:spPr>
          <a:xfrm>
            <a:off x="134816" y="111906"/>
            <a:ext cx="10515600" cy="844697"/>
          </a:xfrm>
        </p:spPr>
        <p:txBody>
          <a:bodyPr>
            <a:noAutofit/>
          </a:bodyPr>
          <a:lstStyle/>
          <a:p>
            <a:br>
              <a:rPr lang="en-US" sz="4800" dirty="0">
                <a:latin typeface="Algerian" panose="04020705040A02060702" pitchFamily="82" charset="0"/>
              </a:rPr>
            </a:br>
            <a:r>
              <a:rPr lang="en-US" sz="4800" dirty="0">
                <a:latin typeface="Algerian" panose="04020705040A02060702" pitchFamily="82" charset="0"/>
              </a:rPr>
              <a:t>EXPECTED OUTCOME  </a:t>
            </a:r>
            <a:endParaRPr lang="en-IN" sz="4800" dirty="0"/>
          </a:p>
        </p:txBody>
      </p:sp>
      <p:sp>
        <p:nvSpPr>
          <p:cNvPr id="3" name="Content Placeholder 2">
            <a:extLst>
              <a:ext uri="{FF2B5EF4-FFF2-40B4-BE49-F238E27FC236}">
                <a16:creationId xmlns:a16="http://schemas.microsoft.com/office/drawing/2014/main" id="{CF3E4364-5F99-40F7-B810-6AA151CD4017}"/>
              </a:ext>
            </a:extLst>
          </p:cNvPr>
          <p:cNvSpPr>
            <a:spLocks noGrp="1"/>
          </p:cNvSpPr>
          <p:nvPr>
            <p:ph idx="1"/>
          </p:nvPr>
        </p:nvSpPr>
        <p:spPr>
          <a:xfrm>
            <a:off x="303628" y="956603"/>
            <a:ext cx="10515600" cy="5247249"/>
          </a:xfrm>
        </p:spPr>
        <p:txBody>
          <a:bodyPr>
            <a:normAutofit/>
          </a:bodyPr>
          <a:lstStyle/>
          <a:p>
            <a:pPr marL="84138" indent="0" algn="just">
              <a:buNone/>
            </a:pPr>
            <a:endParaRPr lang="en-US" dirty="0">
              <a:latin typeface="Century Schoolbook" panose="02040604050505020304" pitchFamily="18" charset="0"/>
              <a:ea typeface="Cambria" panose="02040503050406030204" pitchFamily="18" charset="0"/>
            </a:endParaRPr>
          </a:p>
          <a:p>
            <a:pPr marL="534988" indent="-450850" algn="just">
              <a:buFont typeface="Wingdings" panose="05000000000000000000" pitchFamily="2" charset="2"/>
              <a:buChar char="Ø"/>
            </a:pPr>
            <a:r>
              <a:rPr lang="en-US" sz="2600" dirty="0">
                <a:latin typeface="Times New Roman" panose="02020603050405020304" pitchFamily="18" charset="0"/>
                <a:ea typeface="Cambria" panose="02040503050406030204" pitchFamily="18" charset="0"/>
                <a:cs typeface="Times New Roman" panose="02020603050405020304" pitchFamily="18" charset="0"/>
              </a:rPr>
              <a:t>On detection of the various postures ,if it is identified that the driver is drowsy for a certain period of time, we will assume that the driver is starting to doze off and then we will play an alarm to wake him/her up and grab their attention as soon as possible.</a:t>
            </a:r>
          </a:p>
          <a:p>
            <a:pPr marL="534988" indent="-450850"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If the driver continues to slumber, then the system notifies the driver’s closed ones by an alert message.</a:t>
            </a:r>
          </a:p>
          <a:p>
            <a:pPr marL="534988" indent="-450850"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These are the outcomes and advantages over the existing system.</a:t>
            </a:r>
          </a:p>
          <a:p>
            <a:pPr marL="534988" indent="-450850" algn="just">
              <a:buFont typeface="Wingdings" panose="05000000000000000000" pitchFamily="2" charset="2"/>
              <a:buChar char="Ø"/>
            </a:pPr>
            <a:endParaRPr lang="en-US" dirty="0">
              <a:latin typeface="Century Schoolbook" panose="02040604050505020304" pitchFamily="18" charset="0"/>
              <a:ea typeface="Cambria" panose="02040503050406030204" pitchFamily="18" charset="0"/>
            </a:endParaRPr>
          </a:p>
          <a:p>
            <a:pPr marL="534988" indent="-450850" algn="just">
              <a:buFont typeface="Wingdings" panose="05000000000000000000" pitchFamily="2" charset="2"/>
              <a:buChar char="Ø"/>
            </a:pPr>
            <a:endParaRPr lang="en-US" dirty="0">
              <a:latin typeface="Century Schoolbook" panose="02040604050505020304" pitchFamily="18" charset="0"/>
            </a:endParaRPr>
          </a:p>
          <a:p>
            <a:pPr marL="84138" indent="0" algn="just">
              <a:buNone/>
            </a:pPr>
            <a:endParaRPr lang="en-US" dirty="0">
              <a:latin typeface="Cambria" pitchFamily="18" charset="0"/>
            </a:endParaRPr>
          </a:p>
          <a:p>
            <a:pPr marL="534988" indent="-450850" algn="just">
              <a:buFont typeface="Wingdings" panose="05000000000000000000" pitchFamily="2" charset="2"/>
              <a:buChar char="Ø"/>
            </a:pPr>
            <a:endParaRPr lang="en-US" dirty="0">
              <a:latin typeface="Cambria" pitchFamily="18" charset="0"/>
            </a:endParaRPr>
          </a:p>
          <a:p>
            <a:pPr marL="534988" indent="-450850" algn="just">
              <a:buFont typeface="Wingdings" panose="05000000000000000000" pitchFamily="2" charset="2"/>
              <a:buChar char="Ø"/>
            </a:pPr>
            <a:endParaRPr lang="en-US" dirty="0">
              <a:latin typeface="Cambria" pitchFamily="18" charset="0"/>
            </a:endParaRPr>
          </a:p>
          <a:p>
            <a:pPr marL="534988" indent="-450850">
              <a:buFont typeface="Wingdings" panose="05000000000000000000" pitchFamily="2" charset="2"/>
              <a:buChar char="Ø"/>
            </a:pPr>
            <a:endParaRPr lang="en-IN" dirty="0">
              <a:latin typeface="Century Schoolbook" panose="02040604050505020304" pitchFamily="18" charset="0"/>
            </a:endParaRPr>
          </a:p>
          <a:p>
            <a:pPr marL="0" indent="0">
              <a:buNone/>
            </a:pPr>
            <a:endParaRPr lang="en-IN" dirty="0"/>
          </a:p>
        </p:txBody>
      </p:sp>
      <p:sp>
        <p:nvSpPr>
          <p:cNvPr id="5"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2712720" y="6385755"/>
            <a:ext cx="6766560" cy="365125"/>
          </a:xfrm>
        </p:spPr>
        <p:txBody>
          <a:bodyPr/>
          <a:lstStyle/>
          <a:p>
            <a:r>
              <a:rPr lang="en-US" sz="1600" dirty="0"/>
              <a:t>PROJECT PHASE -I  THIRD REVIEW                                                                                       Department of CSE, </a:t>
            </a:r>
            <a:r>
              <a:rPr lang="en-US" sz="1600" dirty="0" err="1"/>
              <a:t>KGiSL</a:t>
            </a:r>
            <a:r>
              <a:rPr lang="en-US" sz="1600" dirty="0"/>
              <a:t> Institute of Technology, Coimbatore </a:t>
            </a:r>
            <a:endParaRPr lang="en-IN" dirty="0"/>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18</a:t>
            </a:fld>
            <a:endParaRPr lang="en-IN"/>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2895313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7C2A-2CAA-4946-9177-9713EC4CAA30}"/>
              </a:ext>
            </a:extLst>
          </p:cNvPr>
          <p:cNvSpPr>
            <a:spLocks noGrp="1"/>
          </p:cNvSpPr>
          <p:nvPr>
            <p:ph type="title"/>
          </p:nvPr>
        </p:nvSpPr>
        <p:spPr>
          <a:xfrm>
            <a:off x="134816" y="111906"/>
            <a:ext cx="10515600" cy="844697"/>
          </a:xfrm>
        </p:spPr>
        <p:txBody>
          <a:bodyPr>
            <a:normAutofit/>
          </a:bodyPr>
          <a:lstStyle/>
          <a:p>
            <a:r>
              <a:rPr lang="en-US" sz="4800" dirty="0">
                <a:latin typeface="Algerian" panose="04020705040A02060702" pitchFamily="82" charset="0"/>
              </a:rPr>
              <a:t>REFERENCE</a:t>
            </a:r>
            <a:endParaRPr lang="en-IN" sz="4800" dirty="0"/>
          </a:p>
        </p:txBody>
      </p:sp>
      <p:sp>
        <p:nvSpPr>
          <p:cNvPr id="3" name="Content Placeholder 2">
            <a:extLst>
              <a:ext uri="{FF2B5EF4-FFF2-40B4-BE49-F238E27FC236}">
                <a16:creationId xmlns:a16="http://schemas.microsoft.com/office/drawing/2014/main" id="{CF3E4364-5F99-40F7-B810-6AA151CD4017}"/>
              </a:ext>
            </a:extLst>
          </p:cNvPr>
          <p:cNvSpPr>
            <a:spLocks noGrp="1"/>
          </p:cNvSpPr>
          <p:nvPr>
            <p:ph idx="1"/>
          </p:nvPr>
        </p:nvSpPr>
        <p:spPr>
          <a:xfrm>
            <a:off x="303628" y="1143003"/>
            <a:ext cx="11161540" cy="5145257"/>
          </a:xfrm>
        </p:spPr>
        <p:txBody>
          <a:bodyPr>
            <a:noAutofit/>
          </a:bodyPr>
          <a:lstStyle/>
          <a:p>
            <a:pPr marL="450850" indent="-450850" algn="just">
              <a:spcBef>
                <a:spcPts val="1200"/>
              </a:spcBef>
              <a:buNone/>
            </a:pPr>
            <a:r>
              <a:rPr lang="en-US" altLang="en-US" sz="2400" dirty="0">
                <a:latin typeface="Times New Roman" panose="02020603050405020304" pitchFamily="18" charset="0"/>
                <a:cs typeface="Times New Roman" panose="02020603050405020304" pitchFamily="18" charset="0"/>
              </a:rPr>
              <a:t>[1] </a:t>
            </a:r>
            <a:r>
              <a:rPr lang="en-US" altLang="en-US" sz="2400" dirty="0" err="1">
                <a:latin typeface="Times New Roman" panose="02020603050405020304" pitchFamily="18" charset="0"/>
                <a:cs typeface="Times New Roman" panose="02020603050405020304" pitchFamily="18" charset="0"/>
              </a:rPr>
              <a:t>Belhaseen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Akrout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Walid</a:t>
            </a:r>
            <a:r>
              <a:rPr lang="en-US" altLang="en-US" sz="2400" dirty="0">
                <a:latin typeface="Times New Roman" panose="02020603050405020304" pitchFamily="18" charset="0"/>
                <a:cs typeface="Times New Roman" panose="02020603050405020304" pitchFamily="18" charset="0"/>
              </a:rPr>
              <a:t> Mahdi 2013 Blinking Measurement Method for Driver Drowsiness Detection </a:t>
            </a:r>
            <a:r>
              <a:rPr lang="en-US" altLang="en-US" sz="2400" dirty="0" err="1">
                <a:latin typeface="Times New Roman" panose="02020603050405020304" pitchFamily="18" charset="0"/>
                <a:cs typeface="Times New Roman" panose="02020603050405020304" pitchFamily="18" charset="0"/>
              </a:rPr>
              <a:t>Proce</a:t>
            </a:r>
            <a:r>
              <a:rPr lang="en-US" altLang="en-US" sz="2400" dirty="0">
                <a:latin typeface="Times New Roman" panose="02020603050405020304" pitchFamily="18" charset="0"/>
                <a:cs typeface="Times New Roman" panose="02020603050405020304" pitchFamily="18" charset="0"/>
              </a:rPr>
              <a:t>, of the 8</a:t>
            </a:r>
            <a:r>
              <a:rPr lang="en-US" altLang="en-US" sz="2400" baseline="30000" dirty="0">
                <a:latin typeface="Times New Roman" panose="02020603050405020304" pitchFamily="18" charset="0"/>
                <a:cs typeface="Times New Roman" panose="02020603050405020304" pitchFamily="18" charset="0"/>
              </a:rPr>
              <a:t>th</a:t>
            </a:r>
            <a:r>
              <a:rPr lang="en-US" altLang="en-US" sz="2400" dirty="0">
                <a:latin typeface="Times New Roman" panose="02020603050405020304" pitchFamily="18" charset="0"/>
                <a:cs typeface="Times New Roman" panose="02020603050405020304" pitchFamily="18" charset="0"/>
              </a:rPr>
              <a:t> Int. Conf. On Comp. </a:t>
            </a:r>
            <a:r>
              <a:rPr lang="en-US" altLang="en-US" sz="2400" dirty="0" err="1">
                <a:latin typeface="Times New Roman" panose="02020603050405020304" pitchFamily="18" charset="0"/>
                <a:cs typeface="Times New Roman" panose="02020603050405020304" pitchFamily="18" charset="0"/>
              </a:rPr>
              <a:t>Recog</a:t>
            </a:r>
            <a:r>
              <a:rPr lang="en-US" altLang="en-US" sz="2400" dirty="0">
                <a:latin typeface="Times New Roman" panose="02020603050405020304" pitchFamily="18" charset="0"/>
                <a:cs typeface="Times New Roman" panose="02020603050405020304" pitchFamily="18" charset="0"/>
              </a:rPr>
              <a:t>, Syst. CORES, pp. 651-660.</a:t>
            </a:r>
          </a:p>
          <a:p>
            <a:pPr marL="450850" indent="-450850" algn="just">
              <a:spcBef>
                <a:spcPts val="1200"/>
              </a:spcBef>
              <a:buNone/>
            </a:pPr>
            <a:r>
              <a:rPr lang="en-US" sz="2400" dirty="0">
                <a:latin typeface="Times New Roman" panose="02020603050405020304" pitchFamily="18" charset="0"/>
                <a:cs typeface="Times New Roman" panose="02020603050405020304" pitchFamily="18" charset="0"/>
              </a:rPr>
              <a:t>[2] </a:t>
            </a:r>
            <a:r>
              <a:rPr lang="en-US" sz="2400" dirty="0" err="1">
                <a:latin typeface="Times New Roman" panose="02020603050405020304" pitchFamily="18" charset="0"/>
                <a:cs typeface="Times New Roman" panose="02020603050405020304" pitchFamily="18" charset="0"/>
              </a:rPr>
              <a:t>Selvathi</a:t>
            </a:r>
            <a:r>
              <a:rPr lang="en-US" sz="2400" dirty="0">
                <a:latin typeface="Times New Roman" panose="02020603050405020304" pitchFamily="18" charset="0"/>
                <a:cs typeface="Times New Roman" panose="02020603050405020304" pitchFamily="18" charset="0"/>
              </a:rPr>
              <a:t> D, </a:t>
            </a:r>
            <a:r>
              <a:rPr lang="en-US" sz="2400" dirty="0" err="1">
                <a:latin typeface="Times New Roman" panose="02020603050405020304" pitchFamily="18" charset="0"/>
                <a:cs typeface="Times New Roman" panose="02020603050405020304" pitchFamily="18" charset="0"/>
              </a:rPr>
              <a:t>Pavithra</a:t>
            </a:r>
            <a:r>
              <a:rPr lang="en-US" sz="2400" dirty="0">
                <a:latin typeface="Times New Roman" panose="02020603050405020304" pitchFamily="18" charset="0"/>
                <a:cs typeface="Times New Roman" panose="02020603050405020304" pitchFamily="18" charset="0"/>
              </a:rPr>
              <a:t> P and </a:t>
            </a:r>
            <a:r>
              <a:rPr lang="en-US" sz="2400" dirty="0" err="1">
                <a:latin typeface="Times New Roman" panose="02020603050405020304" pitchFamily="18" charset="0"/>
                <a:cs typeface="Times New Roman" panose="02020603050405020304" pitchFamily="18" charset="0"/>
              </a:rPr>
              <a:t>Preethi</a:t>
            </a:r>
            <a:r>
              <a:rPr lang="en-US" sz="2400" dirty="0">
                <a:latin typeface="Times New Roman" panose="02020603050405020304" pitchFamily="18" charset="0"/>
                <a:cs typeface="Times New Roman" panose="02020603050405020304" pitchFamily="18" charset="0"/>
              </a:rPr>
              <a:t> T 2017 Intelligent transportation system for accident prevention and detection Int. Conf. on </a:t>
            </a:r>
            <a:r>
              <a:rPr lang="en-US" sz="2400" dirty="0" err="1">
                <a:latin typeface="Times New Roman" panose="02020603050405020304" pitchFamily="18" charset="0"/>
                <a:cs typeface="Times New Roman" panose="02020603050405020304" pitchFamily="18" charset="0"/>
              </a:rPr>
              <a:t>Intell</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Comput</a:t>
            </a:r>
            <a:r>
              <a:rPr lang="en-US" sz="2400" dirty="0">
                <a:latin typeface="Times New Roman" panose="02020603050405020304" pitchFamily="18" charset="0"/>
                <a:cs typeface="Times New Roman" panose="02020603050405020304" pitchFamily="18" charset="0"/>
              </a:rPr>
              <a:t>. And Cont. Syst. (ICICCS).</a:t>
            </a:r>
          </a:p>
          <a:p>
            <a:pPr marL="450850" indent="-450850" algn="just">
              <a:spcBef>
                <a:spcPts val="1200"/>
              </a:spcBef>
              <a:buNone/>
            </a:pPr>
            <a:r>
              <a:rPr lang="en-US" sz="2400" dirty="0">
                <a:latin typeface="Times New Roman" panose="02020603050405020304" pitchFamily="18" charset="0"/>
                <a:cs typeface="Times New Roman" panose="02020603050405020304" pitchFamily="18" charset="0"/>
              </a:rPr>
              <a:t>[3] Martinez F, Manzoni P, </a:t>
            </a:r>
            <a:r>
              <a:rPr lang="en-US" sz="2400" dirty="0" err="1">
                <a:latin typeface="Times New Roman" panose="02020603050405020304" pitchFamily="18" charset="0"/>
                <a:cs typeface="Times New Roman" panose="02020603050405020304" pitchFamily="18" charset="0"/>
              </a:rPr>
              <a:t>Garrido</a:t>
            </a:r>
            <a:r>
              <a:rPr lang="en-US" sz="2400" dirty="0">
                <a:latin typeface="Times New Roman" panose="02020603050405020304" pitchFamily="18" charset="0"/>
                <a:cs typeface="Times New Roman" panose="02020603050405020304" pitchFamily="18" charset="0"/>
              </a:rPr>
              <a:t> P, </a:t>
            </a:r>
            <a:r>
              <a:rPr lang="en-US" sz="2400" dirty="0" err="1">
                <a:latin typeface="Times New Roman" panose="02020603050405020304" pitchFamily="18" charset="0"/>
                <a:cs typeface="Times New Roman" panose="02020603050405020304" pitchFamily="18" charset="0"/>
              </a:rPr>
              <a:t>Fogue</a:t>
            </a:r>
            <a:r>
              <a:rPr lang="en-US" sz="2400" dirty="0">
                <a:latin typeface="Times New Roman" panose="02020603050405020304" pitchFamily="18" charset="0"/>
                <a:cs typeface="Times New Roman" panose="02020603050405020304" pitchFamily="18" charset="0"/>
              </a:rPr>
              <a:t> M 2012 Automatic Accident Detection, Assistance Through Communication Technologies and </a:t>
            </a:r>
            <a:r>
              <a:rPr lang="en-US" sz="2400" dirty="0" err="1">
                <a:latin typeface="Times New Roman" panose="02020603050405020304" pitchFamily="18" charset="0"/>
                <a:cs typeface="Times New Roman" panose="02020603050405020304" pitchFamily="18" charset="0"/>
              </a:rPr>
              <a:t>Vehicals</a:t>
            </a:r>
            <a:r>
              <a:rPr lang="en-US" sz="2400" dirty="0">
                <a:latin typeface="Times New Roman" panose="02020603050405020304" pitchFamily="18" charset="0"/>
                <a:cs typeface="Times New Roman" panose="02020603050405020304" pitchFamily="18" charset="0"/>
              </a:rPr>
              <a:t> IEEE </a:t>
            </a:r>
            <a:r>
              <a:rPr lang="en-US" sz="2400" dirty="0" err="1">
                <a:latin typeface="Times New Roman" panose="02020603050405020304" pitchFamily="18" charset="0"/>
                <a:cs typeface="Times New Roman" panose="02020603050405020304" pitchFamily="18" charset="0"/>
              </a:rPr>
              <a:t>veh.Technol.Mag</a:t>
            </a:r>
            <a:endParaRPr lang="en-US" sz="2400" dirty="0">
              <a:latin typeface="Times New Roman" panose="02020603050405020304" pitchFamily="18" charset="0"/>
              <a:cs typeface="Times New Roman" panose="02020603050405020304" pitchFamily="18" charset="0"/>
            </a:endParaRPr>
          </a:p>
          <a:p>
            <a:pPr marL="450850" indent="-450850" algn="just">
              <a:spcBef>
                <a:spcPts val="1200"/>
              </a:spcBef>
              <a:buNone/>
            </a:pPr>
            <a:r>
              <a:rPr lang="en-US" sz="2400" dirty="0">
                <a:latin typeface="Times New Roman" panose="02020603050405020304" pitchFamily="18" charset="0"/>
                <a:cs typeface="Times New Roman" panose="02020603050405020304" pitchFamily="18" charset="0"/>
              </a:rPr>
              <a:t>[4] </a:t>
            </a:r>
            <a:r>
              <a:rPr lang="en-US" sz="2400" dirty="0" err="1">
                <a:latin typeface="Times New Roman" panose="02020603050405020304" pitchFamily="18" charset="0"/>
                <a:cs typeface="Times New Roman" panose="02020603050405020304" pitchFamily="18" charset="0"/>
              </a:rPr>
              <a:t>Rajkiran</a:t>
            </a:r>
            <a:r>
              <a:rPr lang="en-US" sz="2400" dirty="0">
                <a:latin typeface="Times New Roman" panose="02020603050405020304" pitchFamily="18" charset="0"/>
                <a:cs typeface="Times New Roman" panose="02020603050405020304" pitchFamily="18" charset="0"/>
              </a:rPr>
              <a:t> A, </a:t>
            </a:r>
            <a:r>
              <a:rPr lang="en-US" sz="2400" dirty="0" err="1">
                <a:latin typeface="Times New Roman" panose="02020603050405020304" pitchFamily="18" charset="0"/>
                <a:cs typeface="Times New Roman" panose="02020603050405020304" pitchFamily="18" charset="0"/>
              </a:rPr>
              <a:t>Anusha</a:t>
            </a:r>
            <a:r>
              <a:rPr lang="en-US" sz="2400" dirty="0">
                <a:latin typeface="Times New Roman" panose="02020603050405020304" pitchFamily="18" charset="0"/>
                <a:cs typeface="Times New Roman" panose="02020603050405020304" pitchFamily="18" charset="0"/>
              </a:rPr>
              <a:t> M 2014 Automatic Vehicle Accident Detection System Using Wireless Communication </a:t>
            </a:r>
            <a:r>
              <a:rPr lang="en-US" sz="2400" dirty="0" err="1">
                <a:latin typeface="Times New Roman" panose="02020603050405020304" pitchFamily="18" charset="0"/>
                <a:cs typeface="Times New Roman" panose="02020603050405020304" pitchFamily="18" charset="0"/>
              </a:rPr>
              <a:t>Int.J.Res.Stud.Sci.Eng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Technol</a:t>
            </a:r>
            <a:endParaRPr lang="en-US" sz="2400" dirty="0">
              <a:latin typeface="Times New Roman" panose="02020603050405020304" pitchFamily="18" charset="0"/>
              <a:cs typeface="Times New Roman" panose="02020603050405020304" pitchFamily="18" charset="0"/>
            </a:endParaRPr>
          </a:p>
          <a:p>
            <a:pPr marL="450850" indent="-450850" algn="just">
              <a:spcBef>
                <a:spcPts val="1200"/>
              </a:spcBef>
              <a:buNone/>
            </a:pPr>
            <a:r>
              <a:rPr lang="en-IN" sz="2400" dirty="0">
                <a:latin typeface="Times New Roman" panose="02020603050405020304" pitchFamily="18" charset="0"/>
                <a:cs typeface="Times New Roman" panose="02020603050405020304" pitchFamily="18" charset="0"/>
              </a:rPr>
              <a:t>[5]</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Bhumkar</a:t>
            </a:r>
            <a:r>
              <a:rPr lang="en-US" sz="2400" dirty="0">
                <a:latin typeface="Times New Roman" panose="02020603050405020304" pitchFamily="18" charset="0"/>
                <a:cs typeface="Times New Roman" panose="02020603050405020304" pitchFamily="18" charset="0"/>
              </a:rPr>
              <a:t> S </a:t>
            </a:r>
            <a:r>
              <a:rPr lang="en-US" sz="2400" dirty="0" err="1">
                <a:latin typeface="Times New Roman" panose="02020603050405020304" pitchFamily="18" charset="0"/>
                <a:cs typeface="Times New Roman" panose="02020603050405020304" pitchFamily="18" charset="0"/>
              </a:rPr>
              <a:t>P,Deotare</a:t>
            </a:r>
            <a:r>
              <a:rPr lang="en-US" sz="2400" dirty="0">
                <a:latin typeface="Times New Roman" panose="02020603050405020304" pitchFamily="18" charset="0"/>
                <a:cs typeface="Times New Roman" panose="02020603050405020304" pitchFamily="18" charset="0"/>
              </a:rPr>
              <a:t> V </a:t>
            </a:r>
            <a:r>
              <a:rPr lang="en-US" sz="2400" dirty="0" err="1">
                <a:latin typeface="Times New Roman" panose="02020603050405020304" pitchFamily="18" charset="0"/>
                <a:cs typeface="Times New Roman" panose="02020603050405020304" pitchFamily="18" charset="0"/>
              </a:rPr>
              <a:t>V,Babar</a:t>
            </a:r>
            <a:r>
              <a:rPr lang="en-US" sz="2400" dirty="0">
                <a:latin typeface="Times New Roman" panose="02020603050405020304" pitchFamily="18" charset="0"/>
                <a:cs typeface="Times New Roman" panose="02020603050405020304" pitchFamily="18" charset="0"/>
              </a:rPr>
              <a:t> R V 2012 Accident Avoidance and Detection on Highways </a:t>
            </a:r>
            <a:r>
              <a:rPr lang="en-US" sz="2400" dirty="0" err="1">
                <a:latin typeface="Times New Roman" panose="02020603050405020304" pitchFamily="18" charset="0"/>
                <a:cs typeface="Times New Roman" panose="02020603050405020304" pitchFamily="18" charset="0"/>
              </a:rPr>
              <a:t>Int.J</a:t>
            </a:r>
            <a:r>
              <a:rPr lang="en-US" sz="2400" dirty="0">
                <a:latin typeface="Times New Roman" panose="02020603050405020304" pitchFamily="18" charset="0"/>
                <a:cs typeface="Times New Roman" panose="02020603050405020304" pitchFamily="18" charset="0"/>
              </a:rPr>
              <a:t> .Trends </a:t>
            </a:r>
            <a:r>
              <a:rPr lang="en-US" sz="2400" dirty="0" err="1">
                <a:latin typeface="Times New Roman" panose="02020603050405020304" pitchFamily="18" charset="0"/>
                <a:cs typeface="Times New Roman" panose="02020603050405020304" pitchFamily="18" charset="0"/>
              </a:rPr>
              <a:t>Techn</a:t>
            </a:r>
            <a:r>
              <a:rPr lang="en-US" sz="2400" dirty="0">
                <a:latin typeface="Times New Roman" panose="02020603050405020304" pitchFamily="18" charset="0"/>
                <a:cs typeface="Times New Roman" panose="02020603050405020304" pitchFamily="18" charset="0"/>
              </a:rPr>
              <a:t>.</a:t>
            </a:r>
          </a:p>
          <a:p>
            <a:pPr marL="450850" indent="-450850" algn="just">
              <a:spcBef>
                <a:spcPts val="1200"/>
              </a:spcBef>
              <a:buNone/>
            </a:pPr>
            <a:endParaRPr lang="en-IN" sz="2400" dirty="0"/>
          </a:p>
        </p:txBody>
      </p:sp>
      <p:sp>
        <p:nvSpPr>
          <p:cNvPr id="5"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2712720" y="6385755"/>
            <a:ext cx="6766560" cy="365125"/>
          </a:xfrm>
        </p:spPr>
        <p:txBody>
          <a:bodyPr/>
          <a:lstStyle/>
          <a:p>
            <a:r>
              <a:rPr lang="en-US" sz="1600" dirty="0"/>
              <a:t>PROJECT PHASE -I  THIRD REVIEW                                                                                       Department of CSE, </a:t>
            </a:r>
            <a:r>
              <a:rPr lang="en-US" sz="1600" dirty="0" err="1"/>
              <a:t>KGiSL</a:t>
            </a:r>
            <a:r>
              <a:rPr lang="en-US" sz="1600" dirty="0"/>
              <a:t> Institute of Technology, Coimbatore </a:t>
            </a:r>
            <a:endParaRPr lang="en-IN" dirty="0"/>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19</a:t>
            </a:fld>
            <a:endParaRPr lang="en-IN"/>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3902322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7C2A-2CAA-4946-9177-9713EC4CAA30}"/>
              </a:ext>
            </a:extLst>
          </p:cNvPr>
          <p:cNvSpPr>
            <a:spLocks noGrp="1"/>
          </p:cNvSpPr>
          <p:nvPr>
            <p:ph type="title"/>
          </p:nvPr>
        </p:nvSpPr>
        <p:spPr>
          <a:xfrm>
            <a:off x="134816" y="111906"/>
            <a:ext cx="10515600" cy="844697"/>
          </a:xfrm>
        </p:spPr>
        <p:txBody>
          <a:bodyPr>
            <a:normAutofit/>
          </a:bodyPr>
          <a:lstStyle/>
          <a:p>
            <a:r>
              <a:rPr lang="en-US" sz="4800" dirty="0">
                <a:latin typeface="Algerian" panose="04020705040A02060702" pitchFamily="82" charset="0"/>
              </a:rPr>
              <a:t>agenda </a:t>
            </a:r>
            <a:endParaRPr lang="en-IN" sz="4800" dirty="0"/>
          </a:p>
        </p:txBody>
      </p:sp>
      <p:sp>
        <p:nvSpPr>
          <p:cNvPr id="3" name="Content Placeholder 2">
            <a:extLst>
              <a:ext uri="{FF2B5EF4-FFF2-40B4-BE49-F238E27FC236}">
                <a16:creationId xmlns:a16="http://schemas.microsoft.com/office/drawing/2014/main" id="{CF3E4364-5F99-40F7-B810-6AA151CD4017}"/>
              </a:ext>
            </a:extLst>
          </p:cNvPr>
          <p:cNvSpPr>
            <a:spLocks noGrp="1"/>
          </p:cNvSpPr>
          <p:nvPr>
            <p:ph idx="1"/>
          </p:nvPr>
        </p:nvSpPr>
        <p:spPr>
          <a:xfrm>
            <a:off x="303628" y="956603"/>
            <a:ext cx="10515600" cy="5247249"/>
          </a:xfrm>
        </p:spPr>
        <p:txBody>
          <a:bodyPr>
            <a:normAutofit/>
          </a:bodyPr>
          <a:lstStyle/>
          <a:p>
            <a:pPr marL="534988" indent="-4508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Objective of the project work</a:t>
            </a:r>
          </a:p>
          <a:p>
            <a:pPr marL="534988" indent="-4508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Existing System </a:t>
            </a:r>
          </a:p>
          <a:p>
            <a:pPr marL="534988" indent="-4508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Proposed System</a:t>
            </a:r>
          </a:p>
          <a:p>
            <a:pPr marL="534988" indent="-4508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Expected Outcome</a:t>
            </a:r>
          </a:p>
          <a:p>
            <a:pPr marL="534988" indent="-4508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References</a:t>
            </a:r>
          </a:p>
          <a:p>
            <a:pPr marL="534988" indent="-4508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Timeline </a:t>
            </a:r>
          </a:p>
          <a:p>
            <a:pPr marL="0" indent="0">
              <a:buNone/>
            </a:pPr>
            <a:endParaRPr lang="en-IN" dirty="0"/>
          </a:p>
        </p:txBody>
      </p:sp>
      <p:sp>
        <p:nvSpPr>
          <p:cNvPr id="4"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
        <p:nvSpPr>
          <p:cNvPr id="5"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2712720" y="6385755"/>
            <a:ext cx="6766560" cy="365125"/>
          </a:xfrm>
        </p:spPr>
        <p:txBody>
          <a:bodyPr/>
          <a:lstStyle/>
          <a:p>
            <a:r>
              <a:rPr lang="en-US" sz="1600" dirty="0"/>
              <a:t>PROJECT PHASE -I  THIRD REVIEW                                                                                       Department of CSE, </a:t>
            </a:r>
            <a:r>
              <a:rPr lang="en-US" sz="1600" dirty="0" err="1"/>
              <a:t>KGiSL</a:t>
            </a:r>
            <a:r>
              <a:rPr lang="en-US" sz="1600" dirty="0"/>
              <a:t> Institute of Technology, Coimbatore </a:t>
            </a:r>
            <a:endParaRPr lang="en-IN" dirty="0"/>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2</a:t>
            </a:fld>
            <a:endParaRPr lang="en-IN"/>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6206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3E4364-5F99-40F7-B810-6AA151CD4017}"/>
              </a:ext>
            </a:extLst>
          </p:cNvPr>
          <p:cNvSpPr>
            <a:spLocks noGrp="1"/>
          </p:cNvSpPr>
          <p:nvPr>
            <p:ph idx="1"/>
          </p:nvPr>
        </p:nvSpPr>
        <p:spPr>
          <a:xfrm>
            <a:off x="303628" y="241541"/>
            <a:ext cx="11161540" cy="6046720"/>
          </a:xfrm>
        </p:spPr>
        <p:txBody>
          <a:bodyPr>
            <a:normAutofit/>
          </a:bodyPr>
          <a:lstStyle/>
          <a:p>
            <a:pPr marL="450850" indent="-450850" algn="just">
              <a:spcBef>
                <a:spcPts val="1200"/>
              </a:spcBef>
              <a:buNone/>
            </a:pPr>
            <a:r>
              <a:rPr lang="en-US" sz="2400" dirty="0">
                <a:latin typeface="Times New Roman" panose="02020603050405020304" pitchFamily="18" charset="0"/>
                <a:cs typeface="Times New Roman" panose="02020603050405020304" pitchFamily="18" charset="0"/>
              </a:rPr>
              <a:t>[6] Jim Hyun </a:t>
            </a:r>
            <a:r>
              <a:rPr lang="en-US" sz="2400" dirty="0" err="1">
                <a:latin typeface="Times New Roman" panose="02020603050405020304" pitchFamily="18" charset="0"/>
                <a:cs typeface="Times New Roman" panose="02020603050405020304" pitchFamily="18" charset="0"/>
              </a:rPr>
              <a:t>Yang,Zhi</a:t>
            </a:r>
            <a:r>
              <a:rPr lang="en-US" sz="2400" dirty="0">
                <a:latin typeface="Times New Roman" panose="02020603050405020304" pitchFamily="18" charset="0"/>
                <a:cs typeface="Times New Roman" panose="02020603050405020304" pitchFamily="18" charset="0"/>
              </a:rPr>
              <a:t>-Hong Moe et al., 2009 Detection of Driver Fatigue caused by sleep Deprivation IEEE </a:t>
            </a:r>
            <a:r>
              <a:rPr lang="en-US" sz="2400" dirty="0" err="1">
                <a:latin typeface="Times New Roman" panose="02020603050405020304" pitchFamily="18" charset="0"/>
                <a:cs typeface="Times New Roman" panose="02020603050405020304" pitchFamily="18" charset="0"/>
              </a:rPr>
              <a:t>transact.on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syst</a:t>
            </a:r>
            <a:r>
              <a:rPr lang="en-US" sz="2400" dirty="0">
                <a:latin typeface="Times New Roman" panose="02020603050405020304" pitchFamily="18" charset="0"/>
                <a:cs typeface="Times New Roman" panose="02020603050405020304" pitchFamily="18" charset="0"/>
              </a:rPr>
              <a:t>.,man and cyber-part a: </a:t>
            </a:r>
            <a:r>
              <a:rPr lang="en-US" sz="2400" dirty="0" err="1">
                <a:latin typeface="Times New Roman" panose="02020603050405020304" pitchFamily="18" charset="0"/>
                <a:cs typeface="Times New Roman" panose="02020603050405020304" pitchFamily="18" charset="0"/>
              </a:rPr>
              <a:t>syst</a:t>
            </a:r>
            <a:r>
              <a:rPr lang="en-US" sz="2400" dirty="0">
                <a:latin typeface="Times New Roman" panose="02020603050405020304" pitchFamily="18" charset="0"/>
                <a:cs typeface="Times New Roman" panose="02020603050405020304" pitchFamily="18" charset="0"/>
              </a:rPr>
              <a:t> and hum</a:t>
            </a:r>
          </a:p>
          <a:p>
            <a:pPr marL="450850" indent="-450850" algn="just">
              <a:spcBef>
                <a:spcPts val="1200"/>
              </a:spcBef>
              <a:buNone/>
            </a:pPr>
            <a:r>
              <a:rPr lang="en-US" sz="2400" dirty="0">
                <a:latin typeface="Times New Roman" panose="02020603050405020304" pitchFamily="18" charset="0"/>
                <a:cs typeface="Times New Roman" panose="02020603050405020304" pitchFamily="18" charset="0"/>
              </a:rPr>
              <a:t>[7] Chris </a:t>
            </a:r>
            <a:r>
              <a:rPr lang="en-US" sz="2400" dirty="0" err="1">
                <a:latin typeface="Times New Roman" panose="02020603050405020304" pitchFamily="18" charset="0"/>
                <a:cs typeface="Times New Roman" panose="02020603050405020304" pitchFamily="18" charset="0"/>
              </a:rPr>
              <a:t>T,White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J.,Dougherty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B,Albright</a:t>
            </a:r>
            <a:r>
              <a:rPr lang="en-US" sz="2400" dirty="0">
                <a:latin typeface="Times New Roman" panose="02020603050405020304" pitchFamily="18" charset="0"/>
                <a:cs typeface="Times New Roman" panose="02020603050405020304" pitchFamily="18" charset="0"/>
              </a:rPr>
              <a:t> A and </a:t>
            </a:r>
            <a:r>
              <a:rPr lang="en-US" sz="2400" dirty="0" err="1">
                <a:latin typeface="Times New Roman" panose="02020603050405020304" pitchFamily="18" charset="0"/>
                <a:cs typeface="Times New Roman" panose="02020603050405020304" pitchFamily="18" charset="0"/>
              </a:rPr>
              <a:t>Schmldt</a:t>
            </a:r>
            <a:r>
              <a:rPr lang="en-US" sz="2400" dirty="0">
                <a:latin typeface="Times New Roman" panose="02020603050405020304" pitchFamily="18" charset="0"/>
                <a:cs typeface="Times New Roman" panose="02020603050405020304" pitchFamily="18" charset="0"/>
              </a:rPr>
              <a:t> DC.,"</a:t>
            </a:r>
            <a:r>
              <a:rPr lang="en-US" sz="2400" dirty="0" err="1">
                <a:latin typeface="Times New Roman" panose="02020603050405020304" pitchFamily="18" charset="0"/>
                <a:cs typeface="Times New Roman" panose="02020603050405020304" pitchFamily="18" charset="0"/>
              </a:rPr>
              <a:t>WreckWatch</a:t>
            </a:r>
            <a:r>
              <a:rPr lang="en-US" sz="2400" dirty="0">
                <a:latin typeface="Times New Roman" panose="02020603050405020304" pitchFamily="18" charset="0"/>
                <a:cs typeface="Times New Roman" panose="02020603050405020304" pitchFamily="18" charset="0"/>
              </a:rPr>
              <a:t>: Automatic Traffic Accident Detection and Notification with Smartphones", International </a:t>
            </a:r>
            <a:r>
              <a:rPr lang="en-US" sz="2400" dirty="0" err="1">
                <a:latin typeface="Times New Roman" panose="02020603050405020304" pitchFamily="18" charset="0"/>
                <a:cs typeface="Times New Roman" panose="02020603050405020304" pitchFamily="18" charset="0"/>
              </a:rPr>
              <a:t>Journel</a:t>
            </a:r>
            <a:r>
              <a:rPr lang="en-US" sz="2400" dirty="0">
                <a:latin typeface="Times New Roman" panose="02020603050405020304" pitchFamily="18" charset="0"/>
                <a:cs typeface="Times New Roman" panose="02020603050405020304" pitchFamily="18" charset="0"/>
              </a:rPr>
              <a:t> of Mobile Network and Application, Springer, Hingham.MA,USA.,Vol.16,Issue 3</a:t>
            </a:r>
          </a:p>
          <a:p>
            <a:pPr marL="450850" indent="-450850" algn="just">
              <a:spcBef>
                <a:spcPts val="1200"/>
              </a:spcBef>
              <a:buNone/>
            </a:pPr>
            <a:r>
              <a:rPr lang="en-US" sz="2400" dirty="0">
                <a:latin typeface="Times New Roman" panose="02020603050405020304" pitchFamily="18" charset="0"/>
                <a:cs typeface="Times New Roman" panose="02020603050405020304" pitchFamily="18" charset="0"/>
              </a:rPr>
              <a:t>[8] </a:t>
            </a:r>
            <a:r>
              <a:rPr lang="en-US" sz="2400" dirty="0" err="1">
                <a:latin typeface="Times New Roman" panose="02020603050405020304" pitchFamily="18" charset="0"/>
                <a:cs typeface="Times New Roman" panose="02020603050405020304" pitchFamily="18" charset="0"/>
              </a:rPr>
              <a:t>Evanco</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william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M.,"The</a:t>
            </a:r>
            <a:r>
              <a:rPr lang="en-US" sz="2400" dirty="0">
                <a:latin typeface="Times New Roman" panose="02020603050405020304" pitchFamily="18" charset="0"/>
                <a:cs typeface="Times New Roman" panose="02020603050405020304" pitchFamily="18" charset="0"/>
              </a:rPr>
              <a:t> Impact of Rapid Incident Detection on Freeway Accident </a:t>
            </a:r>
            <a:r>
              <a:rPr lang="en-US" sz="2400" dirty="0" err="1">
                <a:latin typeface="Times New Roman" panose="02020603050405020304" pitchFamily="18" charset="0"/>
                <a:cs typeface="Times New Roman" panose="02020603050405020304" pitchFamily="18" charset="0"/>
              </a:rPr>
              <a:t>Fatalities",technical</a:t>
            </a:r>
            <a:r>
              <a:rPr lang="en-US" sz="2400" dirty="0">
                <a:latin typeface="Times New Roman" panose="02020603050405020304" pitchFamily="18" charset="0"/>
                <a:cs typeface="Times New Roman" panose="02020603050405020304" pitchFamily="18" charset="0"/>
              </a:rPr>
              <a:t> report available from </a:t>
            </a:r>
            <a:r>
              <a:rPr lang="en-US" sz="2400" dirty="0" err="1">
                <a:latin typeface="Times New Roman" panose="02020603050405020304" pitchFamily="18" charset="0"/>
                <a:cs typeface="Times New Roman" panose="02020603050405020304" pitchFamily="18" charset="0"/>
              </a:rPr>
              <a:t>Miltretrek</a:t>
            </a:r>
            <a:r>
              <a:rPr lang="en-US" sz="2400" dirty="0">
                <a:latin typeface="Times New Roman" panose="02020603050405020304" pitchFamily="18" charset="0"/>
                <a:cs typeface="Times New Roman" panose="02020603050405020304" pitchFamily="18" charset="0"/>
              </a:rPr>
              <a:t> (center for information system), McLean, Virginia, USA, report </a:t>
            </a:r>
            <a:r>
              <a:rPr lang="en-US" sz="2400" dirty="0" err="1">
                <a:latin typeface="Times New Roman" panose="02020603050405020304" pitchFamily="18" charset="0"/>
                <a:cs typeface="Times New Roman" panose="02020603050405020304" pitchFamily="18" charset="0"/>
              </a:rPr>
              <a:t>No.WN</a:t>
            </a:r>
            <a:r>
              <a:rPr lang="en-US" sz="2400" dirty="0">
                <a:latin typeface="Times New Roman" panose="02020603050405020304" pitchFamily="18" charset="0"/>
                <a:cs typeface="Times New Roman" panose="02020603050405020304" pitchFamily="18" charset="0"/>
              </a:rPr>
              <a:t> 96W0000071, June 1996.</a:t>
            </a:r>
          </a:p>
          <a:p>
            <a:pPr marL="450850" indent="-450850" algn="just">
              <a:spcBef>
                <a:spcPts val="1200"/>
              </a:spcBef>
              <a:buNone/>
            </a:pPr>
            <a:r>
              <a:rPr lang="en-US" sz="2400" dirty="0">
                <a:latin typeface="Times New Roman" panose="02020603050405020304" pitchFamily="18" charset="0"/>
                <a:cs typeface="Times New Roman" panose="02020603050405020304" pitchFamily="18" charset="0"/>
              </a:rPr>
              <a:t>[9] Jorge </a:t>
            </a:r>
            <a:r>
              <a:rPr lang="en-US" sz="2400" dirty="0" err="1">
                <a:latin typeface="Times New Roman" panose="02020603050405020304" pitchFamily="18" charset="0"/>
                <a:cs typeface="Times New Roman" panose="02020603050405020304" pitchFamily="18" charset="0"/>
              </a:rPr>
              <a:t>Z.,Carlos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T.,Juan</a:t>
            </a:r>
            <a:r>
              <a:rPr lang="en-US" sz="2400" dirty="0">
                <a:latin typeface="Times New Roman" panose="02020603050405020304" pitchFamily="18" charset="0"/>
                <a:cs typeface="Times New Roman" panose="02020603050405020304" pitchFamily="18" charset="0"/>
              </a:rPr>
              <a:t> C and </a:t>
            </a:r>
            <a:r>
              <a:rPr lang="en-US" sz="2400" dirty="0" err="1">
                <a:latin typeface="Times New Roman" panose="02020603050405020304" pitchFamily="18" charset="0"/>
                <a:cs typeface="Times New Roman" panose="02020603050405020304" pitchFamily="18" charset="0"/>
              </a:rPr>
              <a:t>Pictro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M.,"Providing</a:t>
            </a:r>
            <a:r>
              <a:rPr lang="en-US" sz="2400" dirty="0">
                <a:latin typeface="Times New Roman" panose="02020603050405020304" pitchFamily="18" charset="0"/>
                <a:cs typeface="Times New Roman" panose="02020603050405020304" pitchFamily="18" charset="0"/>
              </a:rPr>
              <a:t> Accident Detection in Vehicular Networks through OBD-II Devices and Android -based smartphones", Proceedings of the IEEE 36th Conference on Local Computer </a:t>
            </a:r>
            <a:r>
              <a:rPr lang="en-US" sz="2400" dirty="0" err="1">
                <a:latin typeface="Times New Roman" panose="02020603050405020304" pitchFamily="18" charset="0"/>
                <a:cs typeface="Times New Roman" panose="02020603050405020304" pitchFamily="18" charset="0"/>
              </a:rPr>
              <a:t>Networks,Washington,DC.,USA</a:t>
            </a:r>
            <a:endParaRPr lang="en-US" sz="2400" dirty="0">
              <a:latin typeface="Times New Roman" panose="02020603050405020304" pitchFamily="18" charset="0"/>
              <a:cs typeface="Times New Roman" panose="02020603050405020304" pitchFamily="18" charset="0"/>
            </a:endParaRPr>
          </a:p>
          <a:p>
            <a:pPr marL="450850" indent="-450850" algn="just">
              <a:spcBef>
                <a:spcPts val="1200"/>
              </a:spcBef>
              <a:buNone/>
            </a:pPr>
            <a:endParaRPr lang="en-IN" sz="24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2712720" y="6385755"/>
            <a:ext cx="6766560" cy="365125"/>
          </a:xfrm>
        </p:spPr>
        <p:txBody>
          <a:bodyPr/>
          <a:lstStyle/>
          <a:p>
            <a:r>
              <a:rPr lang="en-US" sz="1600" dirty="0"/>
              <a:t>PROJECT PHASE -I  THIRD REVIEW                                                                                       Department of CSE, </a:t>
            </a:r>
            <a:r>
              <a:rPr lang="en-US" sz="1600" dirty="0" err="1"/>
              <a:t>KGiSL</a:t>
            </a:r>
            <a:r>
              <a:rPr lang="en-US" sz="1600" dirty="0"/>
              <a:t> Institute of Technology, Coimbatore </a:t>
            </a:r>
            <a:endParaRPr lang="en-IN" dirty="0"/>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20</a:t>
            </a:fld>
            <a:endParaRPr lang="en-IN"/>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3681612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7C2A-2CAA-4946-9177-9713EC4CAA30}"/>
              </a:ext>
            </a:extLst>
          </p:cNvPr>
          <p:cNvSpPr>
            <a:spLocks noGrp="1"/>
          </p:cNvSpPr>
          <p:nvPr>
            <p:ph type="title"/>
          </p:nvPr>
        </p:nvSpPr>
        <p:spPr>
          <a:xfrm>
            <a:off x="134816" y="111906"/>
            <a:ext cx="10515600" cy="844697"/>
          </a:xfrm>
        </p:spPr>
        <p:txBody>
          <a:bodyPr/>
          <a:lstStyle/>
          <a:p>
            <a:r>
              <a:rPr lang="en-US" dirty="0">
                <a:latin typeface="Algerian" panose="04020705040A02060702" pitchFamily="82" charset="0"/>
              </a:rPr>
              <a:t>TIMELINE</a:t>
            </a:r>
            <a:endParaRPr lang="en-IN" dirty="0"/>
          </a:p>
        </p:txBody>
      </p:sp>
      <p:sp>
        <p:nvSpPr>
          <p:cNvPr id="5"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2712720" y="6385755"/>
            <a:ext cx="6766560" cy="365125"/>
          </a:xfrm>
        </p:spPr>
        <p:txBody>
          <a:bodyPr/>
          <a:lstStyle/>
          <a:p>
            <a:r>
              <a:rPr lang="en-US" sz="1600" dirty="0"/>
              <a:t>PROJECT PHASE -I  THIRD REVIEW                                                                                       Department of CSE, </a:t>
            </a:r>
            <a:r>
              <a:rPr lang="en-US" sz="1600" dirty="0" err="1"/>
              <a:t>KGiSL</a:t>
            </a:r>
            <a:r>
              <a:rPr lang="en-US" sz="1600" dirty="0"/>
              <a:t> Institute of Technology, Coimbatore </a:t>
            </a:r>
            <a:endParaRPr lang="en-IN" dirty="0"/>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21</a:t>
            </a:fld>
            <a:endParaRPr lang="en-IN"/>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3" name="Content Placeholder 12"/>
          <p:cNvGraphicFramePr>
            <a:graphicFrameLocks noGrp="1"/>
          </p:cNvGraphicFramePr>
          <p:nvPr>
            <p:ph idx="1"/>
            <p:extLst>
              <p:ext uri="{D42A27DB-BD31-4B8C-83A1-F6EECF244321}">
                <p14:modId xmlns:p14="http://schemas.microsoft.com/office/powerpoint/2010/main" val="1767476387"/>
              </p:ext>
            </p:extLst>
          </p:nvPr>
        </p:nvGraphicFramePr>
        <p:xfrm>
          <a:off x="666037" y="1373293"/>
          <a:ext cx="10699052" cy="4877498"/>
        </p:xfrm>
        <a:graphic>
          <a:graphicData uri="http://schemas.openxmlformats.org/drawingml/2006/table">
            <a:tbl>
              <a:tblPr/>
              <a:tblGrid>
                <a:gridCol w="873196">
                  <a:extLst>
                    <a:ext uri="{9D8B030D-6E8A-4147-A177-3AD203B41FA5}">
                      <a16:colId xmlns:a16="http://schemas.microsoft.com/office/drawing/2014/main" val="20000"/>
                    </a:ext>
                  </a:extLst>
                </a:gridCol>
                <a:gridCol w="614116">
                  <a:extLst>
                    <a:ext uri="{9D8B030D-6E8A-4147-A177-3AD203B41FA5}">
                      <a16:colId xmlns:a16="http://schemas.microsoft.com/office/drawing/2014/main" val="20001"/>
                    </a:ext>
                  </a:extLst>
                </a:gridCol>
                <a:gridCol w="614116">
                  <a:extLst>
                    <a:ext uri="{9D8B030D-6E8A-4147-A177-3AD203B41FA5}">
                      <a16:colId xmlns:a16="http://schemas.microsoft.com/office/drawing/2014/main" val="20002"/>
                    </a:ext>
                  </a:extLst>
                </a:gridCol>
                <a:gridCol w="614116">
                  <a:extLst>
                    <a:ext uri="{9D8B030D-6E8A-4147-A177-3AD203B41FA5}">
                      <a16:colId xmlns:a16="http://schemas.microsoft.com/office/drawing/2014/main" val="20003"/>
                    </a:ext>
                  </a:extLst>
                </a:gridCol>
                <a:gridCol w="614116">
                  <a:extLst>
                    <a:ext uri="{9D8B030D-6E8A-4147-A177-3AD203B41FA5}">
                      <a16:colId xmlns:a16="http://schemas.microsoft.com/office/drawing/2014/main" val="20004"/>
                    </a:ext>
                  </a:extLst>
                </a:gridCol>
                <a:gridCol w="614116">
                  <a:extLst>
                    <a:ext uri="{9D8B030D-6E8A-4147-A177-3AD203B41FA5}">
                      <a16:colId xmlns:a16="http://schemas.microsoft.com/office/drawing/2014/main" val="20005"/>
                    </a:ext>
                  </a:extLst>
                </a:gridCol>
                <a:gridCol w="614116">
                  <a:extLst>
                    <a:ext uri="{9D8B030D-6E8A-4147-A177-3AD203B41FA5}">
                      <a16:colId xmlns:a16="http://schemas.microsoft.com/office/drawing/2014/main" val="20006"/>
                    </a:ext>
                  </a:extLst>
                </a:gridCol>
                <a:gridCol w="614116">
                  <a:extLst>
                    <a:ext uri="{9D8B030D-6E8A-4147-A177-3AD203B41FA5}">
                      <a16:colId xmlns:a16="http://schemas.microsoft.com/office/drawing/2014/main" val="20007"/>
                    </a:ext>
                  </a:extLst>
                </a:gridCol>
                <a:gridCol w="614116">
                  <a:extLst>
                    <a:ext uri="{9D8B030D-6E8A-4147-A177-3AD203B41FA5}">
                      <a16:colId xmlns:a16="http://schemas.microsoft.com/office/drawing/2014/main" val="20008"/>
                    </a:ext>
                  </a:extLst>
                </a:gridCol>
                <a:gridCol w="614116">
                  <a:extLst>
                    <a:ext uri="{9D8B030D-6E8A-4147-A177-3AD203B41FA5}">
                      <a16:colId xmlns:a16="http://schemas.microsoft.com/office/drawing/2014/main" val="20009"/>
                    </a:ext>
                  </a:extLst>
                </a:gridCol>
                <a:gridCol w="614116">
                  <a:extLst>
                    <a:ext uri="{9D8B030D-6E8A-4147-A177-3AD203B41FA5}">
                      <a16:colId xmlns:a16="http://schemas.microsoft.com/office/drawing/2014/main" val="20010"/>
                    </a:ext>
                  </a:extLst>
                </a:gridCol>
                <a:gridCol w="614116">
                  <a:extLst>
                    <a:ext uri="{9D8B030D-6E8A-4147-A177-3AD203B41FA5}">
                      <a16:colId xmlns:a16="http://schemas.microsoft.com/office/drawing/2014/main" val="20011"/>
                    </a:ext>
                  </a:extLst>
                </a:gridCol>
                <a:gridCol w="614116">
                  <a:extLst>
                    <a:ext uri="{9D8B030D-6E8A-4147-A177-3AD203B41FA5}">
                      <a16:colId xmlns:a16="http://schemas.microsoft.com/office/drawing/2014/main" val="20012"/>
                    </a:ext>
                  </a:extLst>
                </a:gridCol>
                <a:gridCol w="614116">
                  <a:extLst>
                    <a:ext uri="{9D8B030D-6E8A-4147-A177-3AD203B41FA5}">
                      <a16:colId xmlns:a16="http://schemas.microsoft.com/office/drawing/2014/main" val="20013"/>
                    </a:ext>
                  </a:extLst>
                </a:gridCol>
                <a:gridCol w="614116">
                  <a:extLst>
                    <a:ext uri="{9D8B030D-6E8A-4147-A177-3AD203B41FA5}">
                      <a16:colId xmlns:a16="http://schemas.microsoft.com/office/drawing/2014/main" val="20014"/>
                    </a:ext>
                  </a:extLst>
                </a:gridCol>
                <a:gridCol w="614116">
                  <a:extLst>
                    <a:ext uri="{9D8B030D-6E8A-4147-A177-3AD203B41FA5}">
                      <a16:colId xmlns:a16="http://schemas.microsoft.com/office/drawing/2014/main" val="20015"/>
                    </a:ext>
                  </a:extLst>
                </a:gridCol>
                <a:gridCol w="614116">
                  <a:extLst>
                    <a:ext uri="{9D8B030D-6E8A-4147-A177-3AD203B41FA5}">
                      <a16:colId xmlns:a16="http://schemas.microsoft.com/office/drawing/2014/main" val="20016"/>
                    </a:ext>
                  </a:extLst>
                </a:gridCol>
              </a:tblGrid>
              <a:tr h="564064">
                <a:tc>
                  <a:txBody>
                    <a:bodyPr/>
                    <a:lstStyle/>
                    <a:p>
                      <a:pPr algn="l" fontAlgn="ctr"/>
                      <a:r>
                        <a:rPr lang="en-IN" sz="1100" b="1" i="0" u="none" strike="noStrike" dirty="0">
                          <a:solidFill>
                            <a:srgbClr val="000000"/>
                          </a:solidFill>
                          <a:effectLst/>
                          <a:latin typeface="Calibri"/>
                        </a:rPr>
                        <a:t>Particulars                                           </a:t>
                      </a:r>
                    </a:p>
                  </a:txBody>
                  <a:tcPr marL="9434" marR="9434" marT="94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fontAlgn="ctr"/>
                      <a:r>
                        <a:rPr lang="en-IN" sz="1100" b="1" i="0" u="none" strike="noStrike">
                          <a:solidFill>
                            <a:srgbClr val="000000"/>
                          </a:solidFill>
                          <a:effectLst/>
                          <a:latin typeface="Calibri"/>
                        </a:rPr>
                        <a:t>Mar-22</a:t>
                      </a:r>
                    </a:p>
                  </a:txBody>
                  <a:tcPr marL="9434" marR="9434" marT="94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100" b="1" i="0" u="none" strike="noStrike">
                          <a:solidFill>
                            <a:srgbClr val="000000"/>
                          </a:solidFill>
                          <a:effectLst/>
                          <a:latin typeface="Calibri"/>
                        </a:rPr>
                        <a:t>Apr-22</a:t>
                      </a:r>
                    </a:p>
                  </a:txBody>
                  <a:tcPr marL="9434" marR="9434" marT="94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100" b="1" i="0" u="none" strike="noStrike">
                          <a:solidFill>
                            <a:srgbClr val="000000"/>
                          </a:solidFill>
                          <a:effectLst/>
                          <a:latin typeface="Calibri"/>
                        </a:rPr>
                        <a:t>May-22</a:t>
                      </a:r>
                    </a:p>
                  </a:txBody>
                  <a:tcPr marL="9434" marR="9434" marT="94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100" b="1" i="0" u="none" strike="noStrike">
                          <a:solidFill>
                            <a:srgbClr val="000000"/>
                          </a:solidFill>
                          <a:effectLst/>
                          <a:latin typeface="Calibri"/>
                        </a:rPr>
                        <a:t>Jun-22</a:t>
                      </a:r>
                    </a:p>
                  </a:txBody>
                  <a:tcPr marL="9434" marR="9434" marT="94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232262">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Wk1</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Wk2</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Wk3</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Wk4</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Wk1</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Wk2</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Wk3</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Wk4</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Wk1</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Wk2</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Wk3</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Wk4</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Wk1</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Wk2</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Wk3</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Wk4</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9223">
                <a:tc>
                  <a:txBody>
                    <a:bodyPr/>
                    <a:lstStyle/>
                    <a:p>
                      <a:pPr algn="l" fontAlgn="b"/>
                      <a:r>
                        <a:rPr lang="en-IN" sz="1100" b="1" i="0" u="none" strike="noStrike">
                          <a:solidFill>
                            <a:srgbClr val="000000"/>
                          </a:solidFill>
                          <a:effectLst/>
                          <a:latin typeface="Calibri"/>
                        </a:rPr>
                        <a:t>Problem Identification</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9223">
                <a:tc>
                  <a:txBody>
                    <a:bodyPr/>
                    <a:lstStyle/>
                    <a:p>
                      <a:pPr algn="l" fontAlgn="b"/>
                      <a:r>
                        <a:rPr lang="en-IN" sz="1100" b="1" i="0" u="none" strike="noStrike">
                          <a:solidFill>
                            <a:srgbClr val="000000"/>
                          </a:solidFill>
                          <a:effectLst/>
                          <a:latin typeface="Calibri"/>
                        </a:rPr>
                        <a:t>Literature Survey</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dirty="0">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0283">
                <a:tc>
                  <a:txBody>
                    <a:bodyPr/>
                    <a:lstStyle/>
                    <a:p>
                      <a:pPr algn="l" fontAlgn="b"/>
                      <a:r>
                        <a:rPr lang="en-IN" sz="1100" b="1" i="0" u="none" strike="noStrike">
                          <a:solidFill>
                            <a:srgbClr val="000000"/>
                          </a:solidFill>
                          <a:effectLst/>
                          <a:latin typeface="Calibri"/>
                        </a:rPr>
                        <a:t>Module 1</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9223">
                <a:tc>
                  <a:txBody>
                    <a:bodyPr/>
                    <a:lstStyle/>
                    <a:p>
                      <a:pPr algn="l" fontAlgn="b"/>
                      <a:r>
                        <a:rPr lang="en-IN" sz="1100" b="1" i="0" u="none" strike="noStrike">
                          <a:solidFill>
                            <a:srgbClr val="000000"/>
                          </a:solidFill>
                          <a:effectLst/>
                          <a:latin typeface="Calibri"/>
                        </a:rPr>
                        <a:t>Module 2</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9223">
                <a:tc>
                  <a:txBody>
                    <a:bodyPr/>
                    <a:lstStyle/>
                    <a:p>
                      <a:pPr algn="l" fontAlgn="b"/>
                      <a:r>
                        <a:rPr lang="en-IN" sz="1100" b="1" i="0" u="none" strike="noStrike">
                          <a:solidFill>
                            <a:srgbClr val="000000"/>
                          </a:solidFill>
                          <a:effectLst/>
                          <a:latin typeface="Calibri"/>
                        </a:rPr>
                        <a:t>Module 3</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IN" sz="1100" b="1" i="0" u="none" strike="noStrike" dirty="0">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98164">
                <a:tc>
                  <a:txBody>
                    <a:bodyPr/>
                    <a:lstStyle/>
                    <a:p>
                      <a:pPr algn="l" fontAlgn="b"/>
                      <a:r>
                        <a:rPr lang="en-IN" sz="1100" b="1" i="0" u="none" strike="noStrike">
                          <a:solidFill>
                            <a:srgbClr val="000000"/>
                          </a:solidFill>
                          <a:effectLst/>
                          <a:latin typeface="Calibri"/>
                        </a:rPr>
                        <a:t>Module 4</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IN" sz="1100" b="1" i="0" u="none" strike="noStrike">
                        <a:solidFill>
                          <a:srgbClr val="000000"/>
                        </a:solidFill>
                        <a:effectLst/>
                        <a:latin typeface="Calibri"/>
                      </a:endParaRP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9223">
                <a:tc>
                  <a:txBody>
                    <a:bodyPr/>
                    <a:lstStyle/>
                    <a:p>
                      <a:pPr algn="l" fontAlgn="b"/>
                      <a:r>
                        <a:rPr lang="en-IN" sz="1100" b="1" i="0" u="none" strike="noStrike">
                          <a:solidFill>
                            <a:srgbClr val="000000"/>
                          </a:solidFill>
                          <a:effectLst/>
                          <a:latin typeface="Calibri"/>
                        </a:rPr>
                        <a:t>Testing</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IN" sz="1100" b="1" i="0" u="none" strike="noStrike">
                        <a:solidFill>
                          <a:srgbClr val="000000"/>
                        </a:solidFill>
                        <a:effectLst/>
                        <a:latin typeface="Calibri"/>
                      </a:endParaRP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09223">
                <a:tc>
                  <a:txBody>
                    <a:bodyPr/>
                    <a:lstStyle/>
                    <a:p>
                      <a:pPr algn="l" fontAlgn="b"/>
                      <a:r>
                        <a:rPr lang="en-IN" sz="1100" b="1" i="0" u="none" strike="noStrike">
                          <a:solidFill>
                            <a:srgbClr val="000000"/>
                          </a:solidFill>
                          <a:effectLst/>
                          <a:latin typeface="Calibri"/>
                        </a:rPr>
                        <a:t>Thesis Draft</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98164">
                <a:tc>
                  <a:txBody>
                    <a:bodyPr/>
                    <a:lstStyle/>
                    <a:p>
                      <a:pPr algn="l" fontAlgn="b"/>
                      <a:r>
                        <a:rPr lang="en-IN" sz="1100" b="1" i="0" u="none" strike="noStrike">
                          <a:solidFill>
                            <a:srgbClr val="000000"/>
                          </a:solidFill>
                          <a:effectLst/>
                          <a:latin typeface="Calibri"/>
                        </a:rPr>
                        <a:t>Final Thesis</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409223">
                <a:tc>
                  <a:txBody>
                    <a:bodyPr/>
                    <a:lstStyle/>
                    <a:p>
                      <a:pPr algn="l" fontAlgn="b"/>
                      <a:r>
                        <a:rPr lang="en-IN" sz="1100" b="1" i="0" u="none" strike="noStrike">
                          <a:solidFill>
                            <a:srgbClr val="000000"/>
                          </a:solidFill>
                          <a:effectLst/>
                          <a:latin typeface="Calibri"/>
                        </a:rPr>
                        <a:t>Viva</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l" fontAlgn="b"/>
                      <a:r>
                        <a:rPr lang="en-IN" sz="1100" b="1" i="0" u="none" strike="noStrike">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l" fontAlgn="b"/>
                      <a:r>
                        <a:rPr lang="en-IN" sz="1100" b="1" i="0" u="none" strike="noStrike" dirty="0">
                          <a:solidFill>
                            <a:srgbClr val="000000"/>
                          </a:solidFill>
                          <a:effectLst/>
                          <a:latin typeface="Calibri"/>
                        </a:rPr>
                        <a:t> </a:t>
                      </a:r>
                    </a:p>
                  </a:txBody>
                  <a:tcPr marL="9434" marR="9434" marT="94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3" name="Rectangle 2"/>
          <p:cNvSpPr/>
          <p:nvPr/>
        </p:nvSpPr>
        <p:spPr>
          <a:xfrm>
            <a:off x="4002657" y="3398807"/>
            <a:ext cx="586596" cy="4226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89254" y="3398807"/>
            <a:ext cx="629728" cy="414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18981" y="3821502"/>
            <a:ext cx="603849" cy="3968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22830" y="3821502"/>
            <a:ext cx="621102" cy="40544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52558" y="4218317"/>
            <a:ext cx="595223" cy="40544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1915923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7C2A-2CAA-4946-9177-9713EC4CAA30}"/>
              </a:ext>
            </a:extLst>
          </p:cNvPr>
          <p:cNvSpPr>
            <a:spLocks noGrp="1"/>
          </p:cNvSpPr>
          <p:nvPr>
            <p:ph type="title"/>
          </p:nvPr>
        </p:nvSpPr>
        <p:spPr>
          <a:xfrm>
            <a:off x="764343" y="2801550"/>
            <a:ext cx="10515600" cy="1289307"/>
          </a:xfrm>
        </p:spPr>
        <p:txBody>
          <a:bodyPr>
            <a:normAutofit fontScale="90000"/>
          </a:bodyPr>
          <a:lstStyle/>
          <a:p>
            <a:pPr algn="ctr"/>
            <a:r>
              <a:rPr lang="en-US" sz="7800" dirty="0">
                <a:latin typeface="Algerian" panose="04020705040A02060702" pitchFamily="82" charset="0"/>
              </a:rPr>
              <a:t>THANK YOU</a:t>
            </a:r>
            <a:br>
              <a:rPr lang="en-US" sz="6000" dirty="0">
                <a:latin typeface="Algerian" panose="04020705040A02060702" pitchFamily="82" charset="0"/>
              </a:rPr>
            </a:br>
            <a:endParaRPr lang="en-IN" sz="6000" dirty="0"/>
          </a:p>
        </p:txBody>
      </p:sp>
      <p:sp>
        <p:nvSpPr>
          <p:cNvPr id="5"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2712720" y="6385755"/>
            <a:ext cx="6766560" cy="365125"/>
          </a:xfrm>
        </p:spPr>
        <p:txBody>
          <a:bodyPr/>
          <a:lstStyle/>
          <a:p>
            <a:r>
              <a:rPr lang="en-US" sz="1600" dirty="0"/>
              <a:t>PROJECT PHASE -I  THIRD REVIEW                                                                                       Department of CSE, </a:t>
            </a:r>
            <a:r>
              <a:rPr lang="en-US" sz="1600" dirty="0" err="1"/>
              <a:t>KGiSL</a:t>
            </a:r>
            <a:r>
              <a:rPr lang="en-US" sz="1600" dirty="0"/>
              <a:t> Institute of Technology, Coimbatore </a:t>
            </a:r>
            <a:endParaRPr lang="en-IN" dirty="0"/>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22</a:t>
            </a:fld>
            <a:endParaRPr lang="en-IN"/>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2733772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7C2A-2CAA-4946-9177-9713EC4CAA30}"/>
              </a:ext>
            </a:extLst>
          </p:cNvPr>
          <p:cNvSpPr>
            <a:spLocks noGrp="1"/>
          </p:cNvSpPr>
          <p:nvPr>
            <p:ph type="title"/>
          </p:nvPr>
        </p:nvSpPr>
        <p:spPr>
          <a:xfrm>
            <a:off x="134816" y="111906"/>
            <a:ext cx="10515600" cy="844697"/>
          </a:xfrm>
        </p:spPr>
        <p:txBody>
          <a:bodyPr>
            <a:normAutofit fontScale="90000"/>
          </a:bodyPr>
          <a:lstStyle/>
          <a:p>
            <a:br>
              <a:rPr lang="en-US" sz="4800" dirty="0">
                <a:latin typeface="Algerian" panose="04020705040A02060702" pitchFamily="82" charset="0"/>
              </a:rPr>
            </a:br>
            <a:r>
              <a:rPr lang="en-US" sz="5300" dirty="0">
                <a:latin typeface="Algerian" panose="04020705040A02060702" pitchFamily="82" charset="0"/>
              </a:rPr>
              <a:t>abstract </a:t>
            </a:r>
            <a:endParaRPr lang="en-IN" sz="5300" dirty="0"/>
          </a:p>
        </p:txBody>
      </p:sp>
      <p:sp>
        <p:nvSpPr>
          <p:cNvPr id="3" name="Content Placeholder 2">
            <a:extLst>
              <a:ext uri="{FF2B5EF4-FFF2-40B4-BE49-F238E27FC236}">
                <a16:creationId xmlns:a16="http://schemas.microsoft.com/office/drawing/2014/main" id="{CF3E4364-5F99-40F7-B810-6AA151CD4017}"/>
              </a:ext>
            </a:extLst>
          </p:cNvPr>
          <p:cNvSpPr>
            <a:spLocks noGrp="1"/>
          </p:cNvSpPr>
          <p:nvPr>
            <p:ph idx="1"/>
          </p:nvPr>
        </p:nvSpPr>
        <p:spPr>
          <a:xfrm>
            <a:off x="303628" y="956603"/>
            <a:ext cx="10515600" cy="5247249"/>
          </a:xfrm>
        </p:spPr>
        <p:txBody>
          <a:bodyPr>
            <a:normAutofit/>
          </a:bodyPr>
          <a:lstStyle/>
          <a:p>
            <a:pPr marL="84138" indent="0" algn="just">
              <a:buNone/>
            </a:pPr>
            <a:endParaRPr lang="en-IN" dirty="0">
              <a:latin typeface="Century Schoolbook" panose="02040604050505020304" pitchFamily="18" charset="0"/>
            </a:endParaRPr>
          </a:p>
          <a:p>
            <a:pPr marL="84138" indent="0" algn="just">
              <a:buNone/>
            </a:pPr>
            <a:r>
              <a:rPr lang="en-IN" sz="2600" dirty="0">
                <a:latin typeface="Times New Roman" panose="02020603050405020304" pitchFamily="18" charset="0"/>
                <a:cs typeface="Times New Roman" panose="02020603050405020304" pitchFamily="18" charset="0"/>
              </a:rPr>
              <a:t>      Detection of human error caused in driving a 4 wheeler vehicle to prevent accidents expeditiously. The idea behind the human error in driving is to detect the drowsiness of the driver by measuring the facial emotions over real time with the help of Computer Vision and Shape Predictor Model and alert the driver immediately.</a:t>
            </a:r>
            <a:r>
              <a:rPr lang="en-US" sz="2600" dirty="0">
                <a:latin typeface="Times New Roman" panose="02020603050405020304" pitchFamily="18" charset="0"/>
                <a:ea typeface="Cambria" panose="02040503050406030204" pitchFamily="18" charset="0"/>
                <a:cs typeface="Times New Roman" panose="02020603050405020304" pitchFamily="18" charset="0"/>
              </a:rPr>
              <a:t> An alert message is send automatically by the system to the concerned ones if the driver persists in the non-stop dozing or yawning state in order to escape the mishap.</a:t>
            </a:r>
            <a:r>
              <a:rPr lang="en-IN" sz="2600" dirty="0">
                <a:latin typeface="Times New Roman" panose="02020603050405020304" pitchFamily="18" charset="0"/>
                <a:cs typeface="Times New Roman" panose="02020603050405020304" pitchFamily="18" charset="0"/>
              </a:rPr>
              <a:t>The highest advantage of this system is to reduce the chance of human error by detecting it swiftly.</a:t>
            </a:r>
          </a:p>
          <a:p>
            <a:pPr marL="534988" indent="-450850">
              <a:buFont typeface="Wingdings" panose="05000000000000000000" pitchFamily="2" charset="2"/>
              <a:buChar char="Ø"/>
            </a:pPr>
            <a:endParaRPr lang="en-IN" dirty="0">
              <a:latin typeface="Century Schoolbook" panose="02040604050505020304" pitchFamily="18" charset="0"/>
            </a:endParaRPr>
          </a:p>
        </p:txBody>
      </p:sp>
      <p:sp>
        <p:nvSpPr>
          <p:cNvPr id="5"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2712720" y="6385755"/>
            <a:ext cx="6766560" cy="365125"/>
          </a:xfrm>
        </p:spPr>
        <p:txBody>
          <a:bodyPr/>
          <a:lstStyle/>
          <a:p>
            <a:r>
              <a:rPr lang="en-US" sz="1600" dirty="0"/>
              <a:t>PROJECT PHASE -I  THIRD REVIEW                                                                                       Department of CSE, </a:t>
            </a:r>
            <a:r>
              <a:rPr lang="en-US" sz="1600" dirty="0" err="1"/>
              <a:t>KGiSL</a:t>
            </a:r>
            <a:r>
              <a:rPr lang="en-US" sz="1600" dirty="0"/>
              <a:t> Institute of Technology, Coimbatore </a:t>
            </a:r>
            <a:endParaRPr lang="en-IN" dirty="0"/>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3</a:t>
            </a:fld>
            <a:endParaRPr lang="en-IN"/>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3440116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7C2A-2CAA-4946-9177-9713EC4CAA30}"/>
              </a:ext>
            </a:extLst>
          </p:cNvPr>
          <p:cNvSpPr>
            <a:spLocks noGrp="1"/>
          </p:cNvSpPr>
          <p:nvPr>
            <p:ph type="title"/>
          </p:nvPr>
        </p:nvSpPr>
        <p:spPr>
          <a:xfrm>
            <a:off x="134816" y="327804"/>
            <a:ext cx="10515600" cy="628799"/>
          </a:xfrm>
        </p:spPr>
        <p:txBody>
          <a:bodyPr>
            <a:noAutofit/>
          </a:bodyPr>
          <a:lstStyle/>
          <a:p>
            <a:br>
              <a:rPr lang="en-US" sz="4000" dirty="0">
                <a:latin typeface="Algerian" panose="04020705040A02060702" pitchFamily="82" charset="0"/>
              </a:rPr>
            </a:br>
            <a:r>
              <a:rPr lang="en-US" sz="4000" dirty="0">
                <a:latin typeface="Algerian" panose="04020705040A02060702" pitchFamily="82" charset="0"/>
              </a:rPr>
              <a:t>Literature Survey</a:t>
            </a:r>
            <a:br>
              <a:rPr lang="en-US" sz="4000" dirty="0">
                <a:latin typeface="Algerian" panose="04020705040A02060702" pitchFamily="82" charset="0"/>
              </a:rPr>
            </a:br>
            <a:endParaRPr lang="en-IN" sz="4000" dirty="0">
              <a:latin typeface="Algerian" panose="04020705040A02060702" pitchFamily="82" charset="0"/>
            </a:endParaRPr>
          </a:p>
        </p:txBody>
      </p:sp>
      <p:sp>
        <p:nvSpPr>
          <p:cNvPr id="5"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2712720" y="6385755"/>
            <a:ext cx="6766560" cy="365125"/>
          </a:xfrm>
        </p:spPr>
        <p:txBody>
          <a:bodyPr/>
          <a:lstStyle/>
          <a:p>
            <a:r>
              <a:rPr lang="en-US" sz="1600" dirty="0"/>
              <a:t>PROJECT PHASE -I  THIRD REVIEW                                                                                       Department of CSE, </a:t>
            </a:r>
            <a:r>
              <a:rPr lang="en-US" sz="1600" dirty="0" err="1"/>
              <a:t>KGiSL</a:t>
            </a:r>
            <a:r>
              <a:rPr lang="en-US" sz="1600" dirty="0"/>
              <a:t> Institute of Technology, Coimbatore </a:t>
            </a:r>
            <a:endParaRPr lang="en-IN" dirty="0"/>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4</a:t>
            </a:fld>
            <a:endParaRPr lang="en-IN"/>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 6"/>
          <p:cNvGraphicFramePr>
            <a:graphicFrameLocks noGrp="1"/>
          </p:cNvGraphicFramePr>
          <p:nvPr>
            <p:extLst>
              <p:ext uri="{D42A27DB-BD31-4B8C-83A1-F6EECF244321}">
                <p14:modId xmlns:p14="http://schemas.microsoft.com/office/powerpoint/2010/main" val="1364097033"/>
              </p:ext>
            </p:extLst>
          </p:nvPr>
        </p:nvGraphicFramePr>
        <p:xfrm>
          <a:off x="438511" y="1374291"/>
          <a:ext cx="10610489" cy="4587597"/>
        </p:xfrm>
        <a:graphic>
          <a:graphicData uri="http://schemas.openxmlformats.org/drawingml/2006/table">
            <a:tbl>
              <a:tblPr firstRow="1" bandRow="1">
                <a:tableStyleId>{5940675A-B579-460E-94D1-54222C63F5DA}</a:tableStyleId>
              </a:tblPr>
              <a:tblGrid>
                <a:gridCol w="658248">
                  <a:extLst>
                    <a:ext uri="{9D8B030D-6E8A-4147-A177-3AD203B41FA5}">
                      <a16:colId xmlns:a16="http://schemas.microsoft.com/office/drawing/2014/main" val="20000"/>
                    </a:ext>
                  </a:extLst>
                </a:gridCol>
                <a:gridCol w="4085428">
                  <a:extLst>
                    <a:ext uri="{9D8B030D-6E8A-4147-A177-3AD203B41FA5}">
                      <a16:colId xmlns:a16="http://schemas.microsoft.com/office/drawing/2014/main" val="20001"/>
                    </a:ext>
                  </a:extLst>
                </a:gridCol>
                <a:gridCol w="1456266">
                  <a:extLst>
                    <a:ext uri="{9D8B030D-6E8A-4147-A177-3AD203B41FA5}">
                      <a16:colId xmlns:a16="http://schemas.microsoft.com/office/drawing/2014/main" val="20004"/>
                    </a:ext>
                  </a:extLst>
                </a:gridCol>
                <a:gridCol w="1783645">
                  <a:extLst>
                    <a:ext uri="{9D8B030D-6E8A-4147-A177-3AD203B41FA5}">
                      <a16:colId xmlns:a16="http://schemas.microsoft.com/office/drawing/2014/main" val="20002"/>
                    </a:ext>
                  </a:extLst>
                </a:gridCol>
                <a:gridCol w="2626902">
                  <a:extLst>
                    <a:ext uri="{9D8B030D-6E8A-4147-A177-3AD203B41FA5}">
                      <a16:colId xmlns:a16="http://schemas.microsoft.com/office/drawing/2014/main" val="20003"/>
                    </a:ext>
                  </a:extLst>
                </a:gridCol>
              </a:tblGrid>
              <a:tr h="770598">
                <a:tc>
                  <a:txBody>
                    <a:bodyPr/>
                    <a:lstStyle/>
                    <a:p>
                      <a:pPr algn="ctr"/>
                      <a:r>
                        <a:rPr lang="en-IN" sz="2400" b="1" dirty="0">
                          <a:latin typeface="Times New Roman" panose="02020603050405020304" pitchFamily="18" charset="0"/>
                          <a:cs typeface="Times New Roman" panose="02020603050405020304" pitchFamily="18" charset="0"/>
                        </a:rPr>
                        <a:t>S. No </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a:latin typeface="Times New Roman" panose="02020603050405020304" pitchFamily="18" charset="0"/>
                          <a:cs typeface="Times New Roman" panose="02020603050405020304" pitchFamily="18" charset="0"/>
                        </a:rPr>
                        <a:t>Title</a:t>
                      </a:r>
                      <a:r>
                        <a:rPr lang="en-US" sz="2400" b="1" baseline="0" dirty="0">
                          <a:latin typeface="Times New Roman" panose="02020603050405020304" pitchFamily="18" charset="0"/>
                          <a:cs typeface="Times New Roman" panose="02020603050405020304" pitchFamily="18" charset="0"/>
                        </a:rPr>
                        <a:t> of the paper</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a:latin typeface="Times New Roman" panose="02020603050405020304" pitchFamily="18" charset="0"/>
                          <a:cs typeface="Times New Roman" panose="02020603050405020304" pitchFamily="18" charset="0"/>
                        </a:rPr>
                        <a:t>Year</a:t>
                      </a:r>
                      <a:endParaRPr lang="en-IN" sz="2400" b="1" dirty="0">
                        <a:latin typeface="Times New Roman" panose="02020603050405020304" pitchFamily="18" charset="0"/>
                        <a:cs typeface="Times New Roman" panose="02020603050405020304" pitchFamily="18" charset="0"/>
                      </a:endParaRPr>
                    </a:p>
                  </a:txBody>
                  <a:tcPr/>
                </a:tc>
                <a:tc>
                  <a:txBody>
                    <a:bodyPr/>
                    <a:lstStyle/>
                    <a:p>
                      <a:pPr algn="ctr"/>
                      <a:r>
                        <a:rPr lang="en-IN" sz="2400" b="1" dirty="0">
                          <a:latin typeface="Times New Roman" panose="02020603050405020304" pitchFamily="18" charset="0"/>
                          <a:cs typeface="Times New Roman" panose="02020603050405020304" pitchFamily="18" charset="0"/>
                        </a:rPr>
                        <a:t>Author</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b="1" dirty="0">
                          <a:latin typeface="Times New Roman" panose="02020603050405020304" pitchFamily="18" charset="0"/>
                          <a:cs typeface="Times New Roman" panose="02020603050405020304" pitchFamily="18" charset="0"/>
                        </a:rPr>
                        <a:t>Description</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236353">
                <a:tc>
                  <a:txBody>
                    <a:bodyPr/>
                    <a:lstStyle/>
                    <a:p>
                      <a:pPr algn="ctr"/>
                      <a:r>
                        <a:rPr lang="en-IN" sz="2400" dirty="0">
                          <a:latin typeface="Times New Roman" panose="02020603050405020304" pitchFamily="18" charset="0"/>
                          <a:cs typeface="Times New Roman" panose="02020603050405020304" pitchFamily="18" charset="0"/>
                        </a:rPr>
                        <a:t>1</a:t>
                      </a:r>
                    </a:p>
                  </a:txBody>
                  <a:tcPr/>
                </a:tc>
                <a:tc>
                  <a:txBody>
                    <a:bodyPr/>
                    <a:lstStyle/>
                    <a:p>
                      <a:pPr algn="ctr"/>
                      <a:r>
                        <a:rPr lang="en-US" sz="2400" dirty="0">
                          <a:latin typeface="Times New Roman" panose="02020603050405020304" pitchFamily="18" charset="0"/>
                          <a:cs typeface="Times New Roman" panose="02020603050405020304" pitchFamily="18" charset="0"/>
                        </a:rPr>
                        <a:t>A Survey Paper On Drowsiness Detection &amp; Alarm System for Drivers</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Jan-2017</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err="1">
                          <a:latin typeface="Times New Roman" panose="02020603050405020304" pitchFamily="18" charset="0"/>
                          <a:cs typeface="Times New Roman" panose="02020603050405020304" pitchFamily="18" charset="0"/>
                        </a:rPr>
                        <a:t>Sumedh</a:t>
                      </a:r>
                      <a:r>
                        <a:rPr lang="en-IN" sz="2400" dirty="0">
                          <a:latin typeface="Times New Roman" panose="02020603050405020304" pitchFamily="18" charset="0"/>
                          <a:cs typeface="Times New Roman" panose="02020603050405020304" pitchFamily="18" charset="0"/>
                        </a:rPr>
                        <a:t> G </a:t>
                      </a:r>
                      <a:r>
                        <a:rPr lang="en-IN" sz="2400" dirty="0" err="1">
                          <a:latin typeface="Times New Roman" panose="02020603050405020304" pitchFamily="18" charset="0"/>
                          <a:cs typeface="Times New Roman" panose="02020603050405020304" pitchFamily="18" charset="0"/>
                        </a:rPr>
                        <a:t>Dhengre</a:t>
                      </a:r>
                      <a:r>
                        <a:rPr lang="en-IN" sz="2400" dirty="0">
                          <a:latin typeface="Times New Roman" panose="02020603050405020304" pitchFamily="18" charset="0"/>
                          <a:cs typeface="Times New Roman" panose="02020603050405020304" pitchFamily="18" charset="0"/>
                        </a:rPr>
                        <a:t> </a:t>
                      </a:r>
                    </a:p>
                  </a:txBody>
                  <a:tcPr/>
                </a:tc>
                <a:tc>
                  <a:txBody>
                    <a:bodyPr/>
                    <a:lstStyle/>
                    <a:p>
                      <a:pPr algn="just"/>
                      <a:r>
                        <a:rPr lang="en-IN" sz="2400" dirty="0">
                          <a:latin typeface="Times New Roman" panose="02020603050405020304" pitchFamily="18" charset="0"/>
                          <a:cs typeface="Times New Roman" panose="02020603050405020304" pitchFamily="18" charset="0"/>
                        </a:rPr>
                        <a:t>Drowsiness Detection and Alarm system for drivers </a:t>
                      </a:r>
                    </a:p>
                  </a:txBody>
                  <a:tcPr/>
                </a:tc>
                <a:extLst>
                  <a:ext uri="{0D108BD9-81ED-4DB2-BD59-A6C34878D82A}">
                    <a16:rowId xmlns:a16="http://schemas.microsoft.com/office/drawing/2014/main" val="10001"/>
                  </a:ext>
                </a:extLst>
              </a:tr>
              <a:tr h="870373">
                <a:tc>
                  <a:txBody>
                    <a:bodyPr/>
                    <a:lstStyle/>
                    <a:p>
                      <a:pPr algn="ctr"/>
                      <a:r>
                        <a:rPr lang="en-IN" sz="2400" dirty="0">
                          <a:latin typeface="Times New Roman" panose="02020603050405020304" pitchFamily="18" charset="0"/>
                          <a:cs typeface="Times New Roman" panose="02020603050405020304" pitchFamily="18" charset="0"/>
                        </a:rPr>
                        <a:t>2</a:t>
                      </a:r>
                    </a:p>
                  </a:txBody>
                  <a:tcPr/>
                </a:tc>
                <a:tc>
                  <a:txBody>
                    <a:bodyPr/>
                    <a:lstStyle/>
                    <a:p>
                      <a:pPr algn="ctr"/>
                      <a:r>
                        <a:rPr lang="en-IN" sz="2400" dirty="0">
                          <a:latin typeface="Times New Roman" panose="02020603050405020304" pitchFamily="18" charset="0"/>
                          <a:cs typeface="Times New Roman" panose="02020603050405020304" pitchFamily="18" charset="0"/>
                        </a:rPr>
                        <a:t>Accident Prevention using </a:t>
                      </a:r>
                      <a:r>
                        <a:rPr lang="en-IN" sz="2400" dirty="0" err="1">
                          <a:latin typeface="Times New Roman" panose="02020603050405020304" pitchFamily="18" charset="0"/>
                          <a:cs typeface="Times New Roman" panose="02020603050405020304" pitchFamily="18" charset="0"/>
                        </a:rPr>
                        <a:t>OpenCV</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Apr-2021</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Shoaib </a:t>
                      </a:r>
                      <a:r>
                        <a:rPr lang="en-IN" sz="2400" dirty="0" err="1">
                          <a:latin typeface="Times New Roman" panose="02020603050405020304" pitchFamily="18" charset="0"/>
                          <a:cs typeface="Times New Roman" panose="02020603050405020304" pitchFamily="18" charset="0"/>
                        </a:rPr>
                        <a:t>Rayeen</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Shape Predictor Trained model </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339784">
                <a:tc>
                  <a:txBody>
                    <a:bodyPr/>
                    <a:lstStyle/>
                    <a:p>
                      <a:pPr algn="ctr"/>
                      <a:r>
                        <a:rPr lang="en-IN" sz="2400"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Driver Drowsiness Detection System with </a:t>
                      </a:r>
                      <a:r>
                        <a:rPr lang="en-US" sz="2400" dirty="0" err="1">
                          <a:latin typeface="Times New Roman" panose="02020603050405020304" pitchFamily="18" charset="0"/>
                          <a:cs typeface="Times New Roman" panose="02020603050405020304" pitchFamily="18" charset="0"/>
                        </a:rPr>
                        <a:t>OpenCV</a:t>
                      </a:r>
                      <a:r>
                        <a:rPr lang="en-US" sz="2400" dirty="0">
                          <a:latin typeface="Times New Roman" panose="02020603050405020304" pitchFamily="18" charset="0"/>
                          <a:cs typeface="Times New Roman" panose="02020603050405020304" pitchFamily="18" charset="0"/>
                        </a:rPr>
                        <a:t> &amp; </a:t>
                      </a:r>
                      <a:r>
                        <a:rPr lang="en-US" sz="2400" dirty="0" err="1">
                          <a:latin typeface="Times New Roman" panose="02020603050405020304" pitchFamily="18" charset="0"/>
                          <a:cs typeface="Times New Roman" panose="02020603050405020304" pitchFamily="18" charset="0"/>
                        </a:rPr>
                        <a:t>Keras</a:t>
                      </a:r>
                      <a:endParaRPr lang="en-IN" sz="2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ay-2021</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Data Flair</a:t>
                      </a:r>
                    </a:p>
                  </a:txBody>
                  <a:tcPr/>
                </a:tc>
                <a:tc>
                  <a:txBody>
                    <a:bodyPr/>
                    <a:lstStyle/>
                    <a:p>
                      <a:pPr algn="just"/>
                      <a:r>
                        <a:rPr lang="en-US" sz="2400" dirty="0">
                          <a:latin typeface="Times New Roman" panose="02020603050405020304" pitchFamily="18" charset="0"/>
                          <a:cs typeface="Times New Roman" panose="02020603050405020304" pitchFamily="18" charset="0"/>
                        </a:rPr>
                        <a:t>Open Source Computer vision library</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8"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2479619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2712720" y="6385755"/>
            <a:ext cx="6766560" cy="365125"/>
          </a:xfrm>
        </p:spPr>
        <p:txBody>
          <a:bodyPr/>
          <a:lstStyle/>
          <a:p>
            <a:r>
              <a:rPr lang="en-US" sz="1600" dirty="0"/>
              <a:t>PROJECT PHASE -I  THIRD REVIEW                                                                                       Department of CSE, </a:t>
            </a:r>
            <a:r>
              <a:rPr lang="en-US" sz="1600" dirty="0" err="1"/>
              <a:t>KGiSL</a:t>
            </a:r>
            <a:r>
              <a:rPr lang="en-US" sz="1600" dirty="0"/>
              <a:t> Institute of Technology, Coimbatore </a:t>
            </a:r>
            <a:endParaRPr lang="en-IN" dirty="0"/>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5</a:t>
            </a:fld>
            <a:endParaRPr lang="en-IN"/>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Content Placeholder 7"/>
          <p:cNvGraphicFramePr>
            <a:graphicFrameLocks noGrp="1"/>
          </p:cNvGraphicFramePr>
          <p:nvPr>
            <p:ph idx="1"/>
            <p:extLst>
              <p:ext uri="{D42A27DB-BD31-4B8C-83A1-F6EECF244321}">
                <p14:modId xmlns:p14="http://schemas.microsoft.com/office/powerpoint/2010/main" val="3897131993"/>
              </p:ext>
            </p:extLst>
          </p:nvPr>
        </p:nvGraphicFramePr>
        <p:xfrm>
          <a:off x="592402" y="1673526"/>
          <a:ext cx="10456598" cy="3587096"/>
        </p:xfrm>
        <a:graphic>
          <a:graphicData uri="http://schemas.openxmlformats.org/drawingml/2006/table">
            <a:tbl>
              <a:tblPr firstRow="1" bandRow="1">
                <a:tableStyleId>{5940675A-B579-460E-94D1-54222C63F5DA}</a:tableStyleId>
              </a:tblPr>
              <a:tblGrid>
                <a:gridCol w="611829">
                  <a:extLst>
                    <a:ext uri="{9D8B030D-6E8A-4147-A177-3AD203B41FA5}">
                      <a16:colId xmlns:a16="http://schemas.microsoft.com/office/drawing/2014/main" val="20000"/>
                    </a:ext>
                  </a:extLst>
                </a:gridCol>
                <a:gridCol w="4019703">
                  <a:extLst>
                    <a:ext uri="{9D8B030D-6E8A-4147-A177-3AD203B41FA5}">
                      <a16:colId xmlns:a16="http://schemas.microsoft.com/office/drawing/2014/main" val="20001"/>
                    </a:ext>
                  </a:extLst>
                </a:gridCol>
                <a:gridCol w="1478844">
                  <a:extLst>
                    <a:ext uri="{9D8B030D-6E8A-4147-A177-3AD203B41FA5}">
                      <a16:colId xmlns:a16="http://schemas.microsoft.com/office/drawing/2014/main" val="20004"/>
                    </a:ext>
                  </a:extLst>
                </a:gridCol>
                <a:gridCol w="1580444">
                  <a:extLst>
                    <a:ext uri="{9D8B030D-6E8A-4147-A177-3AD203B41FA5}">
                      <a16:colId xmlns:a16="http://schemas.microsoft.com/office/drawing/2014/main" val="20002"/>
                    </a:ext>
                  </a:extLst>
                </a:gridCol>
                <a:gridCol w="2765778">
                  <a:extLst>
                    <a:ext uri="{9D8B030D-6E8A-4147-A177-3AD203B41FA5}">
                      <a16:colId xmlns:a16="http://schemas.microsoft.com/office/drawing/2014/main" val="20003"/>
                    </a:ext>
                  </a:extLst>
                </a:gridCol>
              </a:tblGrid>
              <a:tr h="773975">
                <a:tc>
                  <a:txBody>
                    <a:bodyPr/>
                    <a:lstStyle/>
                    <a:p>
                      <a:pPr algn="ctr"/>
                      <a:r>
                        <a:rPr lang="en-IN" sz="2400" b="1" dirty="0">
                          <a:latin typeface="Times New Roman" panose="02020603050405020304" pitchFamily="18" charset="0"/>
                          <a:cs typeface="Times New Roman" panose="02020603050405020304" pitchFamily="18" charset="0"/>
                        </a:rPr>
                        <a:t>S.</a:t>
                      </a:r>
                    </a:p>
                    <a:p>
                      <a:pPr algn="ctr"/>
                      <a:r>
                        <a:rPr lang="en-IN" sz="2400" b="1" dirty="0">
                          <a:latin typeface="Times New Roman" panose="02020603050405020304" pitchFamily="18" charset="0"/>
                          <a:cs typeface="Times New Roman" panose="02020603050405020304" pitchFamily="18" charset="0"/>
                        </a:rPr>
                        <a:t>No </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a:latin typeface="Times New Roman" panose="02020603050405020304" pitchFamily="18" charset="0"/>
                          <a:cs typeface="Times New Roman" panose="02020603050405020304" pitchFamily="18" charset="0"/>
                        </a:rPr>
                        <a:t>Title</a:t>
                      </a:r>
                      <a:r>
                        <a:rPr lang="en-US" sz="2400" b="1" baseline="0" dirty="0">
                          <a:latin typeface="Times New Roman" panose="02020603050405020304" pitchFamily="18" charset="0"/>
                          <a:cs typeface="Times New Roman" panose="02020603050405020304" pitchFamily="18" charset="0"/>
                        </a:rPr>
                        <a:t> of the paper</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a:latin typeface="Times New Roman" panose="02020603050405020304" pitchFamily="18" charset="0"/>
                          <a:cs typeface="Times New Roman" panose="02020603050405020304" pitchFamily="18" charset="0"/>
                        </a:rPr>
                        <a:t>Year</a:t>
                      </a:r>
                      <a:endParaRPr lang="en-IN" sz="2400" b="1" dirty="0">
                        <a:latin typeface="Times New Roman" panose="02020603050405020304" pitchFamily="18" charset="0"/>
                        <a:cs typeface="Times New Roman" panose="02020603050405020304" pitchFamily="18" charset="0"/>
                      </a:endParaRPr>
                    </a:p>
                  </a:txBody>
                  <a:tcPr/>
                </a:tc>
                <a:tc>
                  <a:txBody>
                    <a:bodyPr/>
                    <a:lstStyle/>
                    <a:p>
                      <a:pPr algn="ctr"/>
                      <a:r>
                        <a:rPr lang="en-IN" sz="2400" b="1" dirty="0">
                          <a:latin typeface="Times New Roman" panose="02020603050405020304" pitchFamily="18" charset="0"/>
                          <a:cs typeface="Times New Roman" panose="02020603050405020304" pitchFamily="18" charset="0"/>
                        </a:rPr>
                        <a:t>Author</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b="1" dirty="0">
                          <a:latin typeface="Times New Roman" panose="02020603050405020304" pitchFamily="18" charset="0"/>
                          <a:cs typeface="Times New Roman" panose="02020603050405020304" pitchFamily="18" charset="0"/>
                        </a:rPr>
                        <a:t>Description</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285292">
                <a:tc>
                  <a:txBody>
                    <a:bodyPr/>
                    <a:lstStyle/>
                    <a:p>
                      <a:pPr algn="ctr"/>
                      <a:r>
                        <a:rPr lang="en-IN" sz="2400" dirty="0">
                          <a:latin typeface="Times New Roman" panose="02020603050405020304" pitchFamily="18" charset="0"/>
                          <a:cs typeface="Times New Roman" panose="02020603050405020304" pitchFamily="18" charset="0"/>
                        </a:rPr>
                        <a:t>4</a:t>
                      </a:r>
                    </a:p>
                  </a:txBody>
                  <a:tcPr/>
                </a:tc>
                <a:tc>
                  <a:txBody>
                    <a:bodyPr/>
                    <a:lstStyle/>
                    <a:p>
                      <a:pPr algn="ctr"/>
                      <a:r>
                        <a:rPr lang="en-US" sz="2400" dirty="0">
                          <a:latin typeface="Times New Roman" panose="02020603050405020304" pitchFamily="18" charset="0"/>
                          <a:cs typeface="Times New Roman" panose="02020603050405020304" pitchFamily="18" charset="0"/>
                        </a:rPr>
                        <a:t>Computer Vision Projects with Python</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Nov-2020</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Aman </a:t>
                      </a:r>
                      <a:r>
                        <a:rPr lang="en-IN" sz="2400" dirty="0" err="1">
                          <a:latin typeface="Times New Roman" panose="02020603050405020304" pitchFamily="18" charset="0"/>
                          <a:cs typeface="Times New Roman" panose="02020603050405020304" pitchFamily="18" charset="0"/>
                        </a:rPr>
                        <a:t>Kharwal</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dirty="0">
                          <a:latin typeface="Times New Roman" panose="02020603050405020304" pitchFamily="18" charset="0"/>
                          <a:cs typeface="Times New Roman" panose="02020603050405020304" pitchFamily="18" charset="0"/>
                        </a:rPr>
                        <a:t>Facial landmarks using OpenCV</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478844">
                <a:tc>
                  <a:txBody>
                    <a:bodyPr/>
                    <a:lstStyle/>
                    <a:p>
                      <a:pPr algn="ctr"/>
                      <a:r>
                        <a:rPr lang="en-IN" sz="2400" dirty="0">
                          <a:latin typeface="Times New Roman" panose="02020603050405020304" pitchFamily="18" charset="0"/>
                          <a:cs typeface="Times New Roman" panose="02020603050405020304" pitchFamily="18" charset="0"/>
                        </a:rPr>
                        <a:t>5</a:t>
                      </a:r>
                    </a:p>
                  </a:txBody>
                  <a:tcPr/>
                </a:tc>
                <a:tc>
                  <a:txBody>
                    <a:bodyPr/>
                    <a:lstStyle/>
                    <a:p>
                      <a:pPr marL="84138" indent="0" algn="ctr">
                        <a:buFont typeface="Wingdings" panose="05000000000000000000" pitchFamily="2" charset="2"/>
                        <a:buNone/>
                      </a:pPr>
                      <a:r>
                        <a:rPr lang="en-IN" sz="2400" dirty="0" err="1">
                          <a:latin typeface="Times New Roman" panose="02020603050405020304" pitchFamily="18" charset="0"/>
                          <a:cs typeface="Times New Roman" panose="02020603050405020304" pitchFamily="18" charset="0"/>
                        </a:rPr>
                        <a:t>WakeApp</a:t>
                      </a:r>
                      <a:r>
                        <a:rPr lang="en-IN" sz="2400" dirty="0">
                          <a:latin typeface="Times New Roman" panose="02020603050405020304" pitchFamily="18" charset="0"/>
                          <a:cs typeface="Times New Roman" panose="02020603050405020304" pitchFamily="18" charset="0"/>
                        </a:rPr>
                        <a:t> System</a:t>
                      </a:r>
                    </a:p>
                  </a:txBody>
                  <a:tcPr/>
                </a:tc>
                <a:tc>
                  <a:txBody>
                    <a:bodyPr/>
                    <a:lstStyle/>
                    <a:p>
                      <a:pPr marL="84138" indent="0" algn="ctr">
                        <a:buFont typeface="Wingdings" panose="05000000000000000000" pitchFamily="2" charset="2"/>
                        <a:buNone/>
                      </a:pPr>
                      <a:r>
                        <a:rPr lang="en-US" sz="2400" dirty="0">
                          <a:latin typeface="Times New Roman" panose="02020603050405020304" pitchFamily="18" charset="0"/>
                          <a:cs typeface="Times New Roman" panose="02020603050405020304" pitchFamily="18" charset="0"/>
                        </a:rPr>
                        <a:t>Jan-2022</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err="1">
                          <a:latin typeface="Times New Roman" panose="02020603050405020304" pitchFamily="18" charset="0"/>
                          <a:cs typeface="Times New Roman" panose="02020603050405020304" pitchFamily="18" charset="0"/>
                        </a:rPr>
                        <a:t>Judit</a:t>
                      </a:r>
                      <a:r>
                        <a:rPr lang="en-IN" sz="2400" dirty="0">
                          <a:latin typeface="Times New Roman" panose="02020603050405020304" pitchFamily="18" charset="0"/>
                          <a:cs typeface="Times New Roman" panose="02020603050405020304" pitchFamily="18" charset="0"/>
                        </a:rPr>
                        <a:t> Halperin</a:t>
                      </a:r>
                    </a:p>
                  </a:txBody>
                  <a:tcPr/>
                </a:tc>
                <a:tc>
                  <a:txBody>
                    <a:bodyPr/>
                    <a:lstStyle/>
                    <a:p>
                      <a:pPr algn="just"/>
                      <a:r>
                        <a:rPr lang="en-US" sz="2400" dirty="0">
                          <a:latin typeface="Times New Roman" panose="02020603050405020304" pitchFamily="18" charset="0"/>
                          <a:cs typeface="Times New Roman" panose="02020603050405020304" pitchFamily="18" charset="0"/>
                        </a:rPr>
                        <a:t>Sending</a:t>
                      </a:r>
                      <a:r>
                        <a:rPr lang="en-US" sz="2400" baseline="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Voice mail to the</a:t>
                      </a:r>
                      <a:r>
                        <a:rPr lang="en-US" sz="2400" baseline="0" dirty="0">
                          <a:latin typeface="Times New Roman" panose="02020603050405020304" pitchFamily="18" charset="0"/>
                          <a:cs typeface="Times New Roman" panose="02020603050405020304" pitchFamily="18" charset="0"/>
                        </a:rPr>
                        <a:t> concerned </a:t>
                      </a:r>
                    </a:p>
                    <a:p>
                      <a:pPr algn="just"/>
                      <a:r>
                        <a:rPr lang="en-US" sz="2400" baseline="0" dirty="0">
                          <a:latin typeface="Times New Roman" panose="02020603050405020304" pitchFamily="18" charset="0"/>
                          <a:cs typeface="Times New Roman" panose="02020603050405020304" pitchFamily="18" charset="0"/>
                        </a:rPr>
                        <a:t>Emergency contact.</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7"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96509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7C2A-2CAA-4946-9177-9713EC4CAA30}"/>
              </a:ext>
            </a:extLst>
          </p:cNvPr>
          <p:cNvSpPr>
            <a:spLocks noGrp="1"/>
          </p:cNvSpPr>
          <p:nvPr>
            <p:ph type="title"/>
          </p:nvPr>
        </p:nvSpPr>
        <p:spPr>
          <a:xfrm>
            <a:off x="134816" y="111906"/>
            <a:ext cx="10515600" cy="844697"/>
          </a:xfrm>
        </p:spPr>
        <p:txBody>
          <a:bodyPr>
            <a:noAutofit/>
          </a:bodyPr>
          <a:lstStyle/>
          <a:p>
            <a:r>
              <a:rPr lang="en-US" sz="4000" dirty="0">
                <a:latin typeface="Algerian" panose="04020705040A02060702" pitchFamily="82" charset="0"/>
              </a:rPr>
              <a:t>  EXISTING SYSTEM  </a:t>
            </a:r>
            <a:endParaRPr lang="en-IN" sz="5400" dirty="0"/>
          </a:p>
        </p:txBody>
      </p:sp>
      <p:sp>
        <p:nvSpPr>
          <p:cNvPr id="3" name="Content Placeholder 2">
            <a:extLst>
              <a:ext uri="{FF2B5EF4-FFF2-40B4-BE49-F238E27FC236}">
                <a16:creationId xmlns:a16="http://schemas.microsoft.com/office/drawing/2014/main" id="{CF3E4364-5F99-40F7-B810-6AA151CD4017}"/>
              </a:ext>
            </a:extLst>
          </p:cNvPr>
          <p:cNvSpPr>
            <a:spLocks noGrp="1"/>
          </p:cNvSpPr>
          <p:nvPr>
            <p:ph idx="1"/>
          </p:nvPr>
        </p:nvSpPr>
        <p:spPr>
          <a:xfrm>
            <a:off x="241540" y="405443"/>
            <a:ext cx="10577688" cy="5798410"/>
          </a:xfrm>
        </p:spPr>
        <p:txBody>
          <a:bodyPr>
            <a:normAutofit/>
          </a:bodyPr>
          <a:lstStyle/>
          <a:p>
            <a:pPr marL="84138" indent="0" algn="just">
              <a:buNone/>
            </a:pPr>
            <a:endParaRPr lang="en-US" u="sng" dirty="0">
              <a:latin typeface="Century Schoolbook" panose="02040604050505020304" pitchFamily="18" charset="0"/>
            </a:endParaRPr>
          </a:p>
          <a:p>
            <a:pPr marL="534988" indent="-450850"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The existing system includes finding the drowsiness of the driver in real time and notify him/her of the current state.</a:t>
            </a:r>
          </a:p>
          <a:p>
            <a:pPr marL="534988" indent="-450850" algn="just">
              <a:buFont typeface="Wingdings" panose="05000000000000000000" pitchFamily="2" charset="2"/>
              <a:buChar char="Ø"/>
            </a:pPr>
            <a:r>
              <a:rPr lang="en-US" sz="2600" dirty="0">
                <a:latin typeface="Times New Roman" panose="02020603050405020304" pitchFamily="18" charset="0"/>
                <a:ea typeface="Cambria" panose="02040503050406030204" pitchFamily="18" charset="0"/>
                <a:cs typeface="Times New Roman" panose="02020603050405020304" pitchFamily="18" charset="0"/>
              </a:rPr>
              <a:t>At first, the human face is detected using Open CV and then the various poses are being captured where the closure of eyes is highly analyzed </a:t>
            </a:r>
            <a:r>
              <a:rPr lang="en-US" sz="2600" dirty="0">
                <a:latin typeface="Times New Roman" panose="02020603050405020304" pitchFamily="18" charset="0"/>
                <a:cs typeface="Times New Roman" panose="02020603050405020304" pitchFamily="18" charset="0"/>
              </a:rPr>
              <a:t>by the Shape Predictor model to find the signs of exhaustion in drivers in order to avoid a misadventure.</a:t>
            </a:r>
          </a:p>
          <a:p>
            <a:pPr marL="84138" indent="0" algn="just">
              <a:buNone/>
            </a:pPr>
            <a:r>
              <a:rPr lang="en-US" sz="4000" dirty="0">
                <a:latin typeface="Algerian" panose="04020705040A02060702" pitchFamily="82" charset="0"/>
              </a:rPr>
              <a:t>DRAWBACKS </a:t>
            </a:r>
          </a:p>
          <a:p>
            <a:pPr marL="534988" indent="-450850"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If the driver continues to be in the dozy state even after the continuous ringing of alarm, then there are chances for a great disaster to take place.</a:t>
            </a:r>
          </a:p>
          <a:p>
            <a:pPr marL="534988" indent="-450850"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If the driver wears glasses, it becomes hard to detect the closure of eyes and hence this requires to be revised again.</a:t>
            </a:r>
          </a:p>
          <a:p>
            <a:pPr marL="534988" indent="-450850" algn="just">
              <a:buFont typeface="Wingdings" panose="05000000000000000000" pitchFamily="2" charset="2"/>
              <a:buChar char="Ø"/>
            </a:pPr>
            <a:endParaRPr lang="en-US" dirty="0">
              <a:latin typeface="Century Schoolbook" panose="02040604050505020304" pitchFamily="18" charset="0"/>
            </a:endParaRPr>
          </a:p>
          <a:p>
            <a:pPr marL="534988" indent="-450850" algn="just">
              <a:buFont typeface="Wingdings" panose="05000000000000000000" pitchFamily="2" charset="2"/>
              <a:buChar char="Ø"/>
            </a:pPr>
            <a:endParaRPr lang="en-US" dirty="0">
              <a:latin typeface="Century Schoolbook" panose="02040604050505020304" pitchFamily="18" charset="0"/>
            </a:endParaRPr>
          </a:p>
          <a:p>
            <a:pPr marL="534988" indent="-450850" algn="just">
              <a:buFont typeface="Wingdings" panose="05000000000000000000" pitchFamily="2" charset="2"/>
              <a:buChar char="Ø"/>
            </a:pPr>
            <a:endParaRPr lang="en-US" dirty="0">
              <a:latin typeface="Century Schoolbook" panose="02040604050505020304" pitchFamily="18" charset="0"/>
            </a:endParaRPr>
          </a:p>
          <a:p>
            <a:pPr marL="534988" indent="-450850" algn="just">
              <a:buFont typeface="Wingdings" panose="05000000000000000000" pitchFamily="2" charset="2"/>
              <a:buChar char="Ø"/>
            </a:pPr>
            <a:endParaRPr lang="en-US" dirty="0">
              <a:latin typeface="Century Schoolbook" panose="02040604050505020304" pitchFamily="18" charset="0"/>
            </a:endParaRPr>
          </a:p>
          <a:p>
            <a:pPr marL="0" indent="0">
              <a:buNone/>
            </a:pPr>
            <a:endParaRPr lang="en-IN" dirty="0"/>
          </a:p>
        </p:txBody>
      </p:sp>
      <p:sp>
        <p:nvSpPr>
          <p:cNvPr id="5"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2712720" y="6385755"/>
            <a:ext cx="6766560" cy="365125"/>
          </a:xfrm>
        </p:spPr>
        <p:txBody>
          <a:bodyPr/>
          <a:lstStyle/>
          <a:p>
            <a:r>
              <a:rPr lang="en-US" sz="1600" dirty="0"/>
              <a:t>PROJECT PHASE -I  THIRD REVIEW                                                                                       Department of CSE, </a:t>
            </a:r>
            <a:r>
              <a:rPr lang="en-US" sz="1600" dirty="0" err="1"/>
              <a:t>KGiSL</a:t>
            </a:r>
            <a:r>
              <a:rPr lang="en-US" sz="1600" dirty="0"/>
              <a:t> Institute of Technology, Coimbatore </a:t>
            </a:r>
            <a:endParaRPr lang="en-IN" dirty="0"/>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6</a:t>
            </a:fld>
            <a:endParaRPr lang="en-IN"/>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266839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7C2A-2CAA-4946-9177-9713EC4CAA30}"/>
              </a:ext>
            </a:extLst>
          </p:cNvPr>
          <p:cNvSpPr>
            <a:spLocks noGrp="1"/>
          </p:cNvSpPr>
          <p:nvPr>
            <p:ph type="title"/>
          </p:nvPr>
        </p:nvSpPr>
        <p:spPr>
          <a:xfrm>
            <a:off x="134816" y="111906"/>
            <a:ext cx="10515600" cy="844697"/>
          </a:xfrm>
        </p:spPr>
        <p:txBody>
          <a:bodyPr>
            <a:noAutofit/>
          </a:bodyPr>
          <a:lstStyle/>
          <a:p>
            <a:r>
              <a:rPr lang="en-US" sz="4800" dirty="0">
                <a:latin typeface="Algerian" panose="04020705040A02060702" pitchFamily="82" charset="0"/>
              </a:rPr>
              <a:t>  </a:t>
            </a:r>
            <a:r>
              <a:rPr lang="en-US" sz="4000" dirty="0">
                <a:latin typeface="Algerian" panose="04020705040A02060702" pitchFamily="82" charset="0"/>
              </a:rPr>
              <a:t>PROPOSED SYSTEM  </a:t>
            </a:r>
            <a:endParaRPr lang="en-IN" sz="4800" dirty="0"/>
          </a:p>
        </p:txBody>
      </p:sp>
      <p:sp>
        <p:nvSpPr>
          <p:cNvPr id="3" name="Content Placeholder 2">
            <a:extLst>
              <a:ext uri="{FF2B5EF4-FFF2-40B4-BE49-F238E27FC236}">
                <a16:creationId xmlns:a16="http://schemas.microsoft.com/office/drawing/2014/main" id="{CF3E4364-5F99-40F7-B810-6AA151CD4017}"/>
              </a:ext>
            </a:extLst>
          </p:cNvPr>
          <p:cNvSpPr>
            <a:spLocks noGrp="1"/>
          </p:cNvSpPr>
          <p:nvPr>
            <p:ph idx="1"/>
          </p:nvPr>
        </p:nvSpPr>
        <p:spPr>
          <a:xfrm>
            <a:off x="303628" y="388189"/>
            <a:ext cx="10515600" cy="5815663"/>
          </a:xfrm>
        </p:spPr>
        <p:txBody>
          <a:bodyPr>
            <a:normAutofit lnSpcReduction="10000"/>
          </a:bodyPr>
          <a:lstStyle/>
          <a:p>
            <a:pPr marL="534988" indent="-450850" algn="just">
              <a:buFont typeface="Wingdings" panose="05000000000000000000" pitchFamily="2" charset="2"/>
              <a:buChar char="Ø"/>
            </a:pPr>
            <a:endParaRPr lang="en-US" dirty="0">
              <a:latin typeface="Century Schoolbook" panose="02040604050505020304" pitchFamily="18" charset="0"/>
            </a:endParaRPr>
          </a:p>
          <a:p>
            <a:pPr marL="534988" indent="-450850"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Since a drowsy person can yawn at times, the same can be done for detecting ‘yawning’ too. If the person yawns while driving, it would prompt another alert alarm for this to make him/her caution. </a:t>
            </a:r>
          </a:p>
          <a:p>
            <a:pPr marL="534988" indent="-450850"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After the detection, the model identifies if the driver is dozy or not by comparing with a threshold value to that of the real time. Then the system will alert the driver of the drowsiness.</a:t>
            </a:r>
          </a:p>
          <a:p>
            <a:pPr marL="84138" indent="0" algn="just">
              <a:buNone/>
            </a:pPr>
            <a:r>
              <a:rPr lang="en-US" sz="4000" dirty="0">
                <a:latin typeface="Algerian" panose="04020705040A02060702" pitchFamily="82" charset="0"/>
              </a:rPr>
              <a:t>ADVANTAGES</a:t>
            </a:r>
            <a:endParaRPr lang="en-US" sz="4000" dirty="0">
              <a:latin typeface="Times New Roman" panose="02020603050405020304" pitchFamily="18" charset="0"/>
              <a:cs typeface="Times New Roman" panose="02020603050405020304" pitchFamily="18" charset="0"/>
            </a:endParaRPr>
          </a:p>
          <a:p>
            <a:pPr marL="541338" indent="-457200" algn="just">
              <a:buFont typeface="Wingdings" panose="05000000000000000000" pitchFamily="2" charset="2"/>
              <a:buChar char="Ø"/>
            </a:pPr>
            <a:r>
              <a:rPr lang="en-US" sz="2600" dirty="0">
                <a:latin typeface="Times New Roman" panose="02020603050405020304" pitchFamily="18" charset="0"/>
                <a:ea typeface="Cambria" panose="02040503050406030204" pitchFamily="18" charset="0"/>
                <a:cs typeface="Times New Roman" panose="02020603050405020304" pitchFamily="18" charset="0"/>
              </a:rPr>
              <a:t>In case if the driver wears glasses while driving, detection of mouth is done to identify whether he/she is yawning which ultimately causes the alarm to ring . </a:t>
            </a:r>
          </a:p>
          <a:p>
            <a:pPr marL="541338" indent="-457200" algn="just">
              <a:buFont typeface="Wingdings" panose="05000000000000000000" pitchFamily="2" charset="2"/>
              <a:buChar char="Ø"/>
            </a:pPr>
            <a:r>
              <a:rPr lang="en-US" sz="2600" dirty="0">
                <a:latin typeface="Times New Roman" panose="02020603050405020304" pitchFamily="18" charset="0"/>
                <a:ea typeface="Cambria" panose="02040503050406030204" pitchFamily="18" charset="0"/>
                <a:cs typeface="Times New Roman" panose="02020603050405020304" pitchFamily="18" charset="0"/>
              </a:rPr>
              <a:t>To overcome the drawbacks of the driver’s non-stop dozing or yawning state we will further make an alert message to the concerned ones in order to escape the mishap</a:t>
            </a:r>
            <a:r>
              <a:rPr lang="en-US" dirty="0">
                <a:latin typeface="Times New Roman" panose="02020603050405020304" pitchFamily="18" charset="0"/>
                <a:ea typeface="Cambria" panose="02040503050406030204" pitchFamily="18" charset="0"/>
                <a:cs typeface="Times New Roman" panose="02020603050405020304" pitchFamily="18" charset="0"/>
              </a:rPr>
              <a:t>.</a:t>
            </a:r>
          </a:p>
          <a:p>
            <a:pPr marL="541338" indent="-457200" algn="just">
              <a:buFont typeface="Wingdings" panose="05000000000000000000" pitchFamily="2" charset="2"/>
              <a:buChar char="Ø"/>
            </a:pPr>
            <a:endParaRPr lang="en-US" dirty="0">
              <a:latin typeface="Century Schoolbook" panose="02040604050505020304" pitchFamily="18" charset="0"/>
            </a:endParaRPr>
          </a:p>
          <a:p>
            <a:pPr marL="0" indent="0">
              <a:buNone/>
            </a:pPr>
            <a:endParaRPr lang="en-IN" dirty="0"/>
          </a:p>
        </p:txBody>
      </p:sp>
      <p:sp>
        <p:nvSpPr>
          <p:cNvPr id="5"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2712720" y="6385755"/>
            <a:ext cx="6766560" cy="365125"/>
          </a:xfrm>
        </p:spPr>
        <p:txBody>
          <a:bodyPr/>
          <a:lstStyle/>
          <a:p>
            <a:r>
              <a:rPr lang="en-US" sz="1600" dirty="0"/>
              <a:t>PROJECT PHASE -I  THIRD REVIEW                                                                                       Department of CSE, </a:t>
            </a:r>
            <a:r>
              <a:rPr lang="en-US" sz="1600" dirty="0" err="1"/>
              <a:t>KGiSL</a:t>
            </a:r>
            <a:r>
              <a:rPr lang="en-US" sz="1600" dirty="0"/>
              <a:t> Institute of Technology, Coimbatore </a:t>
            </a:r>
            <a:endParaRPr lang="en-IN" dirty="0"/>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7</a:t>
            </a:fld>
            <a:endParaRPr lang="en-IN"/>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93970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34" y="163868"/>
            <a:ext cx="11146766" cy="1233612"/>
          </a:xfrm>
        </p:spPr>
        <p:txBody>
          <a:bodyPr/>
          <a:lstStyle/>
          <a:p>
            <a:r>
              <a:rPr lang="en-US" dirty="0">
                <a:latin typeface="Algerian" panose="04020705040A02060702" pitchFamily="82" charset="0"/>
              </a:rPr>
              <a:t> </a:t>
            </a:r>
            <a:r>
              <a:rPr lang="en-US" dirty="0" err="1">
                <a:latin typeface="Algerian" panose="04020705040A02060702" pitchFamily="82" charset="0"/>
              </a:rPr>
              <a:t>architecturAL</a:t>
            </a:r>
            <a:r>
              <a:rPr lang="en-US" dirty="0">
                <a:latin typeface="Algerian" panose="04020705040A02060702" pitchFamily="82" charset="0"/>
              </a:rPr>
              <a:t> </a:t>
            </a:r>
            <a:r>
              <a:rPr lang="en-US" dirty="0" err="1">
                <a:latin typeface="Algerian" panose="04020705040A02060702" pitchFamily="82" charset="0"/>
              </a:rPr>
              <a:t>diagarm</a:t>
            </a:r>
            <a:endParaRPr lang="en-IN" dirty="0"/>
          </a:p>
        </p:txBody>
      </p:sp>
      <p:sp>
        <p:nvSpPr>
          <p:cNvPr id="4" name="Rectangle 3"/>
          <p:cNvSpPr/>
          <p:nvPr/>
        </p:nvSpPr>
        <p:spPr>
          <a:xfrm>
            <a:off x="360809" y="2105939"/>
            <a:ext cx="1813047" cy="2283063"/>
          </a:xfrm>
          <a:prstGeom prst="rect">
            <a:avLst/>
          </a:prstGeom>
          <a:solidFill>
            <a:srgbClr val="FDA9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DRIVER</a:t>
            </a:r>
            <a:endParaRPr lang="en-IN" b="1" dirty="0">
              <a:solidFill>
                <a:schemeClr val="tx1"/>
              </a:solidFill>
            </a:endParaRPr>
          </a:p>
        </p:txBody>
      </p:sp>
      <p:sp>
        <p:nvSpPr>
          <p:cNvPr id="5" name="Rounded Rectangle 4"/>
          <p:cNvSpPr/>
          <p:nvPr/>
        </p:nvSpPr>
        <p:spPr>
          <a:xfrm>
            <a:off x="3407434" y="1995879"/>
            <a:ext cx="1498572" cy="90094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CAMERA</a:t>
            </a:r>
            <a:endParaRPr lang="en-IN" dirty="0"/>
          </a:p>
        </p:txBody>
      </p:sp>
      <p:sp>
        <p:nvSpPr>
          <p:cNvPr id="7" name="Rounded Rectangle 6"/>
          <p:cNvSpPr/>
          <p:nvPr/>
        </p:nvSpPr>
        <p:spPr>
          <a:xfrm>
            <a:off x="3407434" y="3495219"/>
            <a:ext cx="1498572" cy="105090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FACE DETECTION</a:t>
            </a:r>
            <a:endParaRPr lang="en-IN" b="1" dirty="0">
              <a:solidFill>
                <a:schemeClr val="tx1"/>
              </a:solidFill>
            </a:endParaRPr>
          </a:p>
        </p:txBody>
      </p:sp>
      <p:sp>
        <p:nvSpPr>
          <p:cNvPr id="8" name="Oval 7"/>
          <p:cNvSpPr/>
          <p:nvPr/>
        </p:nvSpPr>
        <p:spPr>
          <a:xfrm>
            <a:off x="4779034" y="5262113"/>
            <a:ext cx="1604722" cy="911454"/>
          </a:xfrm>
          <a:prstGeom prst="ellipse">
            <a:avLst/>
          </a:prstGeom>
          <a:solidFill>
            <a:srgbClr val="F37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EYES</a:t>
            </a:r>
            <a:endParaRPr lang="en-IN" b="1" dirty="0">
              <a:solidFill>
                <a:schemeClr val="tx1"/>
              </a:solidFill>
            </a:endParaRPr>
          </a:p>
        </p:txBody>
      </p:sp>
      <p:sp>
        <p:nvSpPr>
          <p:cNvPr id="9" name="Rounded Rectangle 8"/>
          <p:cNvSpPr/>
          <p:nvPr/>
        </p:nvSpPr>
        <p:spPr>
          <a:xfrm>
            <a:off x="5780417" y="3580722"/>
            <a:ext cx="1612421" cy="87989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REGION OF INTEREST</a:t>
            </a:r>
            <a:endParaRPr lang="en-IN" b="1" dirty="0">
              <a:solidFill>
                <a:schemeClr val="tx1"/>
              </a:solidFill>
            </a:endParaRPr>
          </a:p>
        </p:txBody>
      </p:sp>
      <p:sp>
        <p:nvSpPr>
          <p:cNvPr id="11" name="Diamond 10"/>
          <p:cNvSpPr/>
          <p:nvPr/>
        </p:nvSpPr>
        <p:spPr>
          <a:xfrm>
            <a:off x="5780417" y="1901052"/>
            <a:ext cx="1626137" cy="1194757"/>
          </a:xfrm>
          <a:prstGeom prst="diamond">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ON DOZY STATE</a:t>
            </a:r>
            <a:endParaRPr lang="en-IN" b="1" dirty="0">
              <a:solidFill>
                <a:schemeClr val="tx1"/>
              </a:solidFill>
            </a:endParaRPr>
          </a:p>
        </p:txBody>
      </p:sp>
      <p:sp>
        <p:nvSpPr>
          <p:cNvPr id="12" name="Oval 11"/>
          <p:cNvSpPr/>
          <p:nvPr/>
        </p:nvSpPr>
        <p:spPr>
          <a:xfrm>
            <a:off x="6837872" y="5262113"/>
            <a:ext cx="1604722" cy="911454"/>
          </a:xfrm>
          <a:prstGeom prst="ellipse">
            <a:avLst/>
          </a:prstGeom>
          <a:solidFill>
            <a:srgbClr val="F37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MOUTH</a:t>
            </a:r>
          </a:p>
        </p:txBody>
      </p:sp>
      <p:sp>
        <p:nvSpPr>
          <p:cNvPr id="13" name="Rounded Rectangle 12"/>
          <p:cNvSpPr/>
          <p:nvPr/>
        </p:nvSpPr>
        <p:spPr>
          <a:xfrm>
            <a:off x="8190330" y="2055885"/>
            <a:ext cx="1498572" cy="900940"/>
          </a:xfrm>
          <a:prstGeom prst="roundRect">
            <a:avLst/>
          </a:prstGeom>
          <a:solidFill>
            <a:schemeClr val="accent4">
              <a:lumMod val="60000"/>
              <a:lumOff val="4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rPr>
              <a:t>ALERT</a:t>
            </a:r>
          </a:p>
        </p:txBody>
      </p:sp>
      <p:cxnSp>
        <p:nvCxnSpPr>
          <p:cNvPr id="6" name="Straight Arrow Connector 5"/>
          <p:cNvCxnSpPr>
            <a:endCxn id="5" idx="1"/>
          </p:cNvCxnSpPr>
          <p:nvPr/>
        </p:nvCxnSpPr>
        <p:spPr>
          <a:xfrm>
            <a:off x="2173856" y="2443468"/>
            <a:ext cx="1233578" cy="2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7" idx="0"/>
          </p:cNvCxnSpPr>
          <p:nvPr/>
        </p:nvCxnSpPr>
        <p:spPr>
          <a:xfrm>
            <a:off x="4156720" y="2896819"/>
            <a:ext cx="0" cy="598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a:endCxn id="9" idx="1"/>
          </p:cNvCxnSpPr>
          <p:nvPr/>
        </p:nvCxnSpPr>
        <p:spPr>
          <a:xfrm>
            <a:off x="4906006" y="4020670"/>
            <a:ext cx="874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8" idx="0"/>
          </p:cNvCxnSpPr>
          <p:nvPr/>
        </p:nvCxnSpPr>
        <p:spPr>
          <a:xfrm flipH="1">
            <a:off x="5581395" y="4460617"/>
            <a:ext cx="1005233" cy="801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2"/>
            <a:endCxn id="12" idx="0"/>
          </p:cNvCxnSpPr>
          <p:nvPr/>
        </p:nvCxnSpPr>
        <p:spPr>
          <a:xfrm>
            <a:off x="6586628" y="4460617"/>
            <a:ext cx="1053605" cy="801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0"/>
            <a:endCxn id="11" idx="2"/>
          </p:cNvCxnSpPr>
          <p:nvPr/>
        </p:nvCxnSpPr>
        <p:spPr>
          <a:xfrm flipV="1">
            <a:off x="6586628" y="3095809"/>
            <a:ext cx="6858" cy="484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3"/>
            <a:endCxn id="13" idx="1"/>
          </p:cNvCxnSpPr>
          <p:nvPr/>
        </p:nvCxnSpPr>
        <p:spPr>
          <a:xfrm>
            <a:off x="7406554" y="2498431"/>
            <a:ext cx="783776" cy="7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8190330" y="3615230"/>
            <a:ext cx="1498572" cy="90094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IF DRIVER STILL DOZY</a:t>
            </a:r>
          </a:p>
        </p:txBody>
      </p:sp>
      <p:sp>
        <p:nvSpPr>
          <p:cNvPr id="40" name="Rounded Rectangle 39"/>
          <p:cNvSpPr/>
          <p:nvPr/>
        </p:nvSpPr>
        <p:spPr>
          <a:xfrm>
            <a:off x="9489057" y="5262113"/>
            <a:ext cx="2337759" cy="108662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ALERT MESSAGE TO CONCERNED ONES</a:t>
            </a:r>
          </a:p>
        </p:txBody>
      </p:sp>
      <p:cxnSp>
        <p:nvCxnSpPr>
          <p:cNvPr id="42" name="Straight Arrow Connector 41"/>
          <p:cNvCxnSpPr>
            <a:stCxn id="13" idx="2"/>
            <a:endCxn id="39" idx="0"/>
          </p:cNvCxnSpPr>
          <p:nvPr/>
        </p:nvCxnSpPr>
        <p:spPr>
          <a:xfrm>
            <a:off x="8939616" y="2956825"/>
            <a:ext cx="0" cy="658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39" idx="3"/>
            <a:endCxn id="40" idx="0"/>
          </p:cNvCxnSpPr>
          <p:nvPr/>
        </p:nvCxnSpPr>
        <p:spPr>
          <a:xfrm>
            <a:off x="9688902" y="4065700"/>
            <a:ext cx="969035" cy="1196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54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7C2A-2CAA-4946-9177-9713EC4CAA30}"/>
              </a:ext>
            </a:extLst>
          </p:cNvPr>
          <p:cNvSpPr>
            <a:spLocks noGrp="1"/>
          </p:cNvSpPr>
          <p:nvPr>
            <p:ph type="title"/>
          </p:nvPr>
        </p:nvSpPr>
        <p:spPr>
          <a:xfrm>
            <a:off x="134816" y="111906"/>
            <a:ext cx="10515600" cy="844697"/>
          </a:xfrm>
        </p:spPr>
        <p:txBody>
          <a:bodyPr/>
          <a:lstStyle/>
          <a:p>
            <a:r>
              <a:rPr lang="en-US" dirty="0">
                <a:latin typeface="Algerian" pitchFamily="82" charset="0"/>
              </a:rPr>
              <a:t>Modules split up</a:t>
            </a:r>
            <a:endParaRPr lang="en-IN" dirty="0">
              <a:latin typeface="Algerian" pitchFamily="82" charset="0"/>
            </a:endParaRPr>
          </a:p>
        </p:txBody>
      </p:sp>
      <p:sp>
        <p:nvSpPr>
          <p:cNvPr id="3" name="Content Placeholder 2">
            <a:extLst>
              <a:ext uri="{FF2B5EF4-FFF2-40B4-BE49-F238E27FC236}">
                <a16:creationId xmlns:a16="http://schemas.microsoft.com/office/drawing/2014/main" id="{CF3E4364-5F99-40F7-B810-6AA151CD4017}"/>
              </a:ext>
            </a:extLst>
          </p:cNvPr>
          <p:cNvSpPr>
            <a:spLocks noGrp="1"/>
          </p:cNvSpPr>
          <p:nvPr>
            <p:ph idx="1"/>
          </p:nvPr>
        </p:nvSpPr>
        <p:spPr>
          <a:xfrm>
            <a:off x="303628" y="1047555"/>
            <a:ext cx="10515600" cy="5247249"/>
          </a:xfrm>
        </p:spPr>
        <p:txBody>
          <a:bodyPr>
            <a:normAutofit/>
          </a:bodyPr>
          <a:lstStyle/>
          <a:p>
            <a:pPr marL="534988" indent="-450850">
              <a:buFont typeface="Wingdings" panose="05000000000000000000" pitchFamily="2" charset="2"/>
              <a:buChar char="Ø"/>
            </a:pPr>
            <a:endParaRPr lang="en-US" dirty="0">
              <a:latin typeface="Cambria" pitchFamily="18" charset="0"/>
            </a:endParaRPr>
          </a:p>
          <a:p>
            <a:pPr marL="534988" indent="-450850">
              <a:buFont typeface="Wingdings" panose="05000000000000000000" pitchFamily="2" charset="2"/>
              <a:buChar char="Ø"/>
            </a:pPr>
            <a:endParaRPr lang="en-US" dirty="0">
              <a:latin typeface="Cambria" pitchFamily="18" charset="0"/>
            </a:endParaRPr>
          </a:p>
        </p:txBody>
      </p:sp>
      <p:sp>
        <p:nvSpPr>
          <p:cNvPr id="6" name="Slide Number Placeholder 5">
            <a:extLst>
              <a:ext uri="{FF2B5EF4-FFF2-40B4-BE49-F238E27FC236}">
                <a16:creationId xmlns:a16="http://schemas.microsoft.com/office/drawing/2014/main" id="{3E72EE4A-4BB9-4AFC-B436-A8B7FE63E6F6}"/>
              </a:ext>
            </a:extLst>
          </p:cNvPr>
          <p:cNvSpPr>
            <a:spLocks noGrp="1"/>
          </p:cNvSpPr>
          <p:nvPr>
            <p:ph type="sldNum" sz="quarter" idx="12"/>
          </p:nvPr>
        </p:nvSpPr>
        <p:spPr>
          <a:xfrm>
            <a:off x="11465168" y="6380969"/>
            <a:ext cx="556847" cy="365125"/>
          </a:xfrm>
        </p:spPr>
        <p:txBody>
          <a:bodyPr/>
          <a:lstStyle/>
          <a:p>
            <a:fld id="{370E2DBF-622E-4774-BABA-0B90A0613018}" type="slidenum">
              <a:rPr lang="en-IN" smtClean="0"/>
              <a:pPr/>
              <a:t>9</a:t>
            </a:fld>
            <a:endParaRPr lang="en-IN"/>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0" y="0"/>
            <a:ext cx="1143000" cy="120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Footer Placeholder 4">
            <a:extLst>
              <a:ext uri="{FF2B5EF4-FFF2-40B4-BE49-F238E27FC236}">
                <a16:creationId xmlns:a16="http://schemas.microsoft.com/office/drawing/2014/main" id="{A3451918-A58C-45CD-8C06-5CCB6D50C6B0}"/>
              </a:ext>
            </a:extLst>
          </p:cNvPr>
          <p:cNvSpPr>
            <a:spLocks noGrp="1"/>
          </p:cNvSpPr>
          <p:nvPr>
            <p:ph type="ftr" sz="quarter" idx="11"/>
          </p:nvPr>
        </p:nvSpPr>
        <p:spPr>
          <a:xfrm>
            <a:off x="3017520" y="6431915"/>
            <a:ext cx="6766560" cy="365125"/>
          </a:xfrm>
        </p:spPr>
        <p:txBody>
          <a:bodyPr/>
          <a:lstStyle/>
          <a:p>
            <a:r>
              <a:rPr lang="en-US" sz="1600" dirty="0"/>
              <a:t>MINI PROJECT– THIRD REVIEW                                                                                       Department of CSE, </a:t>
            </a:r>
            <a:r>
              <a:rPr lang="en-US" sz="1600" dirty="0" err="1"/>
              <a:t>KGiSL</a:t>
            </a:r>
            <a:r>
              <a:rPr lang="en-US" sz="1600" dirty="0"/>
              <a:t> Institute of Technology, Coimbatore </a:t>
            </a:r>
            <a:endParaRPr lang="en-IN" dirty="0"/>
          </a:p>
        </p:txBody>
      </p:sp>
      <p:graphicFrame>
        <p:nvGraphicFramePr>
          <p:cNvPr id="5" name="Table 6">
            <a:extLst>
              <a:ext uri="{FF2B5EF4-FFF2-40B4-BE49-F238E27FC236}">
                <a16:creationId xmlns:a16="http://schemas.microsoft.com/office/drawing/2014/main" id="{7B9BC4D7-7A0B-4BA4-87EA-F33F4B979C3C}"/>
              </a:ext>
            </a:extLst>
          </p:cNvPr>
          <p:cNvGraphicFramePr>
            <a:graphicFrameLocks noGrp="1"/>
          </p:cNvGraphicFramePr>
          <p:nvPr/>
        </p:nvGraphicFramePr>
        <p:xfrm>
          <a:off x="2033225" y="1388125"/>
          <a:ext cx="8102294" cy="4320831"/>
        </p:xfrm>
        <a:graphic>
          <a:graphicData uri="http://schemas.openxmlformats.org/drawingml/2006/table">
            <a:tbl>
              <a:tblPr firstRow="1" bandRow="1">
                <a:tableStyleId>{22838BEF-8BB2-4498-84A7-C5851F593DF1}</a:tableStyleId>
              </a:tblPr>
              <a:tblGrid>
                <a:gridCol w="2520524">
                  <a:extLst>
                    <a:ext uri="{9D8B030D-6E8A-4147-A177-3AD203B41FA5}">
                      <a16:colId xmlns:a16="http://schemas.microsoft.com/office/drawing/2014/main" val="2588957001"/>
                    </a:ext>
                  </a:extLst>
                </a:gridCol>
                <a:gridCol w="5581770">
                  <a:extLst>
                    <a:ext uri="{9D8B030D-6E8A-4147-A177-3AD203B41FA5}">
                      <a16:colId xmlns:a16="http://schemas.microsoft.com/office/drawing/2014/main" val="1011048671"/>
                    </a:ext>
                  </a:extLst>
                </a:gridCol>
              </a:tblGrid>
              <a:tr h="1013557">
                <a:tc>
                  <a:txBody>
                    <a:bodyPr/>
                    <a:lstStyle/>
                    <a:p>
                      <a:pPr algn="ctr"/>
                      <a:endParaRPr lang="en-IN" sz="2600" dirty="0">
                        <a:latin typeface="Times New Roman" panose="02020603050405020304" pitchFamily="18" charset="0"/>
                        <a:cs typeface="Times New Roman" panose="02020603050405020304" pitchFamily="18" charset="0"/>
                      </a:endParaRPr>
                    </a:p>
                    <a:p>
                      <a:pPr algn="ctr"/>
                      <a:r>
                        <a:rPr lang="en-IN" sz="2600" dirty="0">
                          <a:latin typeface="Times New Roman" panose="02020603050405020304" pitchFamily="18" charset="0"/>
                          <a:cs typeface="Times New Roman" panose="02020603050405020304" pitchFamily="18" charset="0"/>
                        </a:rPr>
                        <a:t>Module 1</a:t>
                      </a:r>
                    </a:p>
                  </a:txBody>
                  <a:tcPr/>
                </a:tc>
                <a:tc>
                  <a:txBody>
                    <a:bodyPr/>
                    <a:lstStyle/>
                    <a:p>
                      <a:pPr algn="ctr"/>
                      <a:endParaRPr lang="en-IN" sz="2600" dirty="0">
                        <a:latin typeface="Times New Roman" panose="02020603050405020304" pitchFamily="18" charset="0"/>
                        <a:cs typeface="Times New Roman" panose="02020603050405020304" pitchFamily="18" charset="0"/>
                      </a:endParaRPr>
                    </a:p>
                    <a:p>
                      <a:pPr algn="ctr"/>
                      <a:r>
                        <a:rPr lang="en-IN" sz="2600" b="0" dirty="0">
                          <a:latin typeface="Times New Roman" panose="02020603050405020304" pitchFamily="18" charset="0"/>
                          <a:cs typeface="Times New Roman" panose="02020603050405020304" pitchFamily="18" charset="0"/>
                        </a:rPr>
                        <a:t> Eye</a:t>
                      </a:r>
                      <a:r>
                        <a:rPr lang="en-IN" sz="2600" b="0" baseline="0" dirty="0">
                          <a:latin typeface="Times New Roman" panose="02020603050405020304" pitchFamily="18" charset="0"/>
                          <a:cs typeface="Times New Roman" panose="02020603050405020304" pitchFamily="18" charset="0"/>
                        </a:rPr>
                        <a:t> Closure</a:t>
                      </a:r>
                      <a:r>
                        <a:rPr lang="en-IN" sz="2600" b="0" dirty="0">
                          <a:latin typeface="Times New Roman" panose="02020603050405020304" pitchFamily="18" charset="0"/>
                          <a:cs typeface="Times New Roman" panose="02020603050405020304" pitchFamily="18" charset="0"/>
                        </a:rPr>
                        <a:t> Detection</a:t>
                      </a:r>
                    </a:p>
                  </a:txBody>
                  <a:tcPr/>
                </a:tc>
                <a:extLst>
                  <a:ext uri="{0D108BD9-81ED-4DB2-BD59-A6C34878D82A}">
                    <a16:rowId xmlns:a16="http://schemas.microsoft.com/office/drawing/2014/main" val="2510653239"/>
                  </a:ext>
                </a:extLst>
              </a:tr>
              <a:tr h="1213049">
                <a:tc>
                  <a:txBody>
                    <a:bodyPr/>
                    <a:lstStyle/>
                    <a:p>
                      <a:pPr algn="ctr"/>
                      <a:endParaRPr lang="en-IN" sz="26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2600" b="1" dirty="0">
                          <a:latin typeface="Times New Roman" panose="02020603050405020304" pitchFamily="18" charset="0"/>
                          <a:cs typeface="Times New Roman" panose="02020603050405020304" pitchFamily="18" charset="0"/>
                        </a:rPr>
                        <a:t>Module 2</a:t>
                      </a:r>
                    </a:p>
                    <a:p>
                      <a:pPr algn="ctr"/>
                      <a:endParaRPr lang="en-IN" sz="2600" dirty="0">
                        <a:latin typeface="Times New Roman" panose="02020603050405020304" pitchFamily="18" charset="0"/>
                        <a:cs typeface="Times New Roman" panose="02020603050405020304" pitchFamily="18" charset="0"/>
                      </a:endParaRPr>
                    </a:p>
                  </a:txBody>
                  <a:tcPr/>
                </a:tc>
                <a:tc>
                  <a:txBody>
                    <a:bodyPr/>
                    <a:lstStyle/>
                    <a:p>
                      <a:pPr algn="ctr"/>
                      <a:endParaRPr lang="en-IN" sz="2600" dirty="0">
                        <a:latin typeface="Times New Roman" panose="02020603050405020304" pitchFamily="18" charset="0"/>
                        <a:cs typeface="Times New Roman" panose="02020603050405020304" pitchFamily="18" charset="0"/>
                      </a:endParaRPr>
                    </a:p>
                    <a:p>
                      <a:pPr algn="ctr"/>
                      <a:r>
                        <a:rPr lang="en-IN" sz="2600">
                          <a:latin typeface="Times New Roman" panose="02020603050405020304" pitchFamily="18" charset="0"/>
                          <a:cs typeface="Times New Roman" panose="02020603050405020304" pitchFamily="18" charset="0"/>
                        </a:rPr>
                        <a:t>Yawn </a:t>
                      </a:r>
                      <a:r>
                        <a:rPr lang="en-IN" sz="2600" dirty="0">
                          <a:latin typeface="Times New Roman" panose="02020603050405020304" pitchFamily="18" charset="0"/>
                          <a:cs typeface="Times New Roman" panose="02020603050405020304" pitchFamily="18" charset="0"/>
                        </a:rPr>
                        <a:t>Detection</a:t>
                      </a:r>
                    </a:p>
                  </a:txBody>
                  <a:tcPr/>
                </a:tc>
                <a:extLst>
                  <a:ext uri="{0D108BD9-81ED-4DB2-BD59-A6C34878D82A}">
                    <a16:rowId xmlns:a16="http://schemas.microsoft.com/office/drawing/2014/main" val="607227960"/>
                  </a:ext>
                </a:extLst>
              </a:tr>
              <a:tr h="1013557">
                <a:tc>
                  <a:txBody>
                    <a:bodyPr/>
                    <a:lstStyle/>
                    <a:p>
                      <a:pPr algn="ctr"/>
                      <a:endParaRPr lang="en-IN" sz="2600" b="1" dirty="0">
                        <a:latin typeface="Times New Roman" panose="02020603050405020304" pitchFamily="18" charset="0"/>
                        <a:cs typeface="Times New Roman" panose="02020603050405020304" pitchFamily="18" charset="0"/>
                      </a:endParaRPr>
                    </a:p>
                    <a:p>
                      <a:pPr algn="ctr"/>
                      <a:r>
                        <a:rPr lang="en-IN" sz="2600" b="1" dirty="0">
                          <a:latin typeface="Times New Roman" panose="02020603050405020304" pitchFamily="18" charset="0"/>
                          <a:cs typeface="Times New Roman" panose="02020603050405020304" pitchFamily="18" charset="0"/>
                        </a:rPr>
                        <a:t>Module 3</a:t>
                      </a:r>
                    </a:p>
                  </a:txBody>
                  <a:tcPr/>
                </a:tc>
                <a:tc>
                  <a:txBody>
                    <a:bodyPr/>
                    <a:lstStyle/>
                    <a:p>
                      <a:pPr algn="ctr"/>
                      <a:endParaRPr lang="en-IN" sz="2600" dirty="0">
                        <a:latin typeface="Times New Roman" panose="02020603050405020304" pitchFamily="18" charset="0"/>
                        <a:cs typeface="Times New Roman" panose="02020603050405020304" pitchFamily="18" charset="0"/>
                      </a:endParaRPr>
                    </a:p>
                    <a:p>
                      <a:pPr algn="ctr"/>
                      <a:r>
                        <a:rPr lang="en-IN" sz="2600" dirty="0">
                          <a:latin typeface="Times New Roman" panose="02020603050405020304" pitchFamily="18" charset="0"/>
                          <a:cs typeface="Times New Roman" panose="02020603050405020304" pitchFamily="18" charset="0"/>
                        </a:rPr>
                        <a:t>Alarm Notification</a:t>
                      </a:r>
                    </a:p>
                  </a:txBody>
                  <a:tcPr/>
                </a:tc>
                <a:extLst>
                  <a:ext uri="{0D108BD9-81ED-4DB2-BD59-A6C34878D82A}">
                    <a16:rowId xmlns:a16="http://schemas.microsoft.com/office/drawing/2014/main" val="3487886997"/>
                  </a:ext>
                </a:extLst>
              </a:tr>
              <a:tr h="1013557">
                <a:tc>
                  <a:txBody>
                    <a:bodyPr/>
                    <a:lstStyle/>
                    <a:p>
                      <a:pPr algn="ctr"/>
                      <a:endParaRPr lang="en-IN" sz="2600" b="1" dirty="0">
                        <a:latin typeface="Times New Roman" panose="02020603050405020304" pitchFamily="18" charset="0"/>
                        <a:cs typeface="Times New Roman" panose="02020603050405020304" pitchFamily="18" charset="0"/>
                      </a:endParaRPr>
                    </a:p>
                    <a:p>
                      <a:pPr algn="ctr"/>
                      <a:r>
                        <a:rPr lang="en-IN" sz="2600" b="1" dirty="0">
                          <a:latin typeface="Times New Roman" panose="02020603050405020304" pitchFamily="18" charset="0"/>
                          <a:cs typeface="Times New Roman" panose="02020603050405020304" pitchFamily="18" charset="0"/>
                        </a:rPr>
                        <a:t>Module 4</a:t>
                      </a:r>
                    </a:p>
                  </a:txBody>
                  <a:tcPr/>
                </a:tc>
                <a:tc>
                  <a:txBody>
                    <a:bodyPr/>
                    <a:lstStyle/>
                    <a:p>
                      <a:pPr algn="ctr"/>
                      <a:endParaRPr lang="en-IN" sz="2600" dirty="0">
                        <a:latin typeface="Times New Roman" panose="02020603050405020304" pitchFamily="18" charset="0"/>
                        <a:cs typeface="Times New Roman" panose="02020603050405020304" pitchFamily="18" charset="0"/>
                      </a:endParaRPr>
                    </a:p>
                    <a:p>
                      <a:pPr algn="ctr"/>
                      <a:r>
                        <a:rPr lang="en-IN" sz="2600" dirty="0">
                          <a:latin typeface="Times New Roman" panose="02020603050405020304" pitchFamily="18" charset="0"/>
                          <a:cs typeface="Times New Roman" panose="02020603050405020304" pitchFamily="18" charset="0"/>
                        </a:rPr>
                        <a:t>Alert</a:t>
                      </a:r>
                      <a:r>
                        <a:rPr lang="en-IN" sz="2600" baseline="0" dirty="0">
                          <a:latin typeface="Times New Roman" panose="02020603050405020304" pitchFamily="18" charset="0"/>
                          <a:cs typeface="Times New Roman" panose="02020603050405020304" pitchFamily="18" charset="0"/>
                        </a:rPr>
                        <a:t> message</a:t>
                      </a:r>
                      <a:r>
                        <a:rPr lang="en-IN" sz="2600" dirty="0">
                          <a:latin typeface="Times New Roman" panose="02020603050405020304" pitchFamily="18" charset="0"/>
                          <a:cs typeface="Times New Roman" panose="02020603050405020304" pitchFamily="18" charset="0"/>
                        </a:rPr>
                        <a:t> to the concerned person</a:t>
                      </a:r>
                    </a:p>
                  </a:txBody>
                  <a:tcPr/>
                </a:tc>
                <a:extLst>
                  <a:ext uri="{0D108BD9-81ED-4DB2-BD59-A6C34878D82A}">
                    <a16:rowId xmlns:a16="http://schemas.microsoft.com/office/drawing/2014/main" val="2830111976"/>
                  </a:ext>
                </a:extLst>
              </a:tr>
            </a:tbl>
          </a:graphicData>
        </a:graphic>
      </p:graphicFrame>
      <p:sp>
        <p:nvSpPr>
          <p:cNvPr id="11" name="Date Placeholder 3">
            <a:extLst>
              <a:ext uri="{FF2B5EF4-FFF2-40B4-BE49-F238E27FC236}">
                <a16:creationId xmlns:a16="http://schemas.microsoft.com/office/drawing/2014/main" id="{73DE1CAC-A316-497C-8747-923B3F5142D0}"/>
              </a:ext>
            </a:extLst>
          </p:cNvPr>
          <p:cNvSpPr>
            <a:spLocks noGrp="1"/>
          </p:cNvSpPr>
          <p:nvPr>
            <p:ph type="dt" sz="half" idx="10"/>
          </p:nvPr>
        </p:nvSpPr>
        <p:spPr>
          <a:xfrm>
            <a:off x="303628" y="6385756"/>
            <a:ext cx="1328224" cy="365125"/>
          </a:xfrm>
        </p:spPr>
        <p:txBody>
          <a:bodyPr/>
          <a:lstStyle/>
          <a:p>
            <a:r>
              <a:rPr lang="en-IN" sz="1600" dirty="0"/>
              <a:t>01-06-2022</a:t>
            </a:r>
          </a:p>
        </p:txBody>
      </p:sp>
    </p:spTree>
    <p:extLst>
      <p:ext uri="{BB962C8B-B14F-4D97-AF65-F5344CB8AC3E}">
        <p14:creationId xmlns:p14="http://schemas.microsoft.com/office/powerpoint/2010/main" val="1866405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2957</TotalTime>
  <Words>1660</Words>
  <Application>Microsoft Office PowerPoint</Application>
  <PresentationFormat>Widescreen</PresentationFormat>
  <Paragraphs>387</Paragraphs>
  <Slides>22</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Algerian</vt:lpstr>
      <vt:lpstr>Angsana New</vt:lpstr>
      <vt:lpstr>Arial</vt:lpstr>
      <vt:lpstr>Arial Black</vt:lpstr>
      <vt:lpstr>Calibri</vt:lpstr>
      <vt:lpstr>Calibri Light</vt:lpstr>
      <vt:lpstr>Cambria</vt:lpstr>
      <vt:lpstr>Century Schoolbook</vt:lpstr>
      <vt:lpstr>Times New Roman</vt:lpstr>
      <vt:lpstr>Wingdings</vt:lpstr>
      <vt:lpstr>Office Theme</vt:lpstr>
      <vt:lpstr>Custom Design</vt:lpstr>
      <vt:lpstr>PowerPoint Presentation</vt:lpstr>
      <vt:lpstr>agenda </vt:lpstr>
      <vt:lpstr> abstract </vt:lpstr>
      <vt:lpstr> Literature Survey </vt:lpstr>
      <vt:lpstr>PowerPoint Presentation</vt:lpstr>
      <vt:lpstr>  EXISTING SYSTEM  </vt:lpstr>
      <vt:lpstr>  PROPOSED SYSTEM  </vt:lpstr>
      <vt:lpstr> architecturAL diagarm</vt:lpstr>
      <vt:lpstr>Modules split up</vt:lpstr>
      <vt:lpstr> SCREENSHOTS : Module-i    </vt:lpstr>
      <vt:lpstr>SCREENSHOTS : Module-iI</vt:lpstr>
      <vt:lpstr>SCREENSHOTS : Module-iII</vt:lpstr>
      <vt:lpstr>SCREENSHOTS : Module-iV</vt:lpstr>
      <vt:lpstr>     OUTPUT: MoDULE i</vt:lpstr>
      <vt:lpstr>  OUTPUT: MoDULE ii</vt:lpstr>
      <vt:lpstr>OUTPUT: MoDULE iiI</vt:lpstr>
      <vt:lpstr>OUTPUT: MoDULE iV</vt:lpstr>
      <vt:lpstr> EXPECTED OUTCOME  </vt:lpstr>
      <vt:lpstr>REFERENCE</vt:lpstr>
      <vt:lpstr>PowerPoint Presentation</vt:lpstr>
      <vt:lpstr>TIMELINE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dc:creator>
  <cp:lastModifiedBy>Sneha Ignatious</cp:lastModifiedBy>
  <cp:revision>189</cp:revision>
  <dcterms:created xsi:type="dcterms:W3CDTF">2020-07-26T14:56:46Z</dcterms:created>
  <dcterms:modified xsi:type="dcterms:W3CDTF">2022-06-20T06:02:11Z</dcterms:modified>
</cp:coreProperties>
</file>